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336" r:id="rId3"/>
    <p:sldId id="332" r:id="rId4"/>
    <p:sldId id="292" r:id="rId5"/>
    <p:sldId id="258" r:id="rId6"/>
    <p:sldId id="306" r:id="rId7"/>
    <p:sldId id="310" r:id="rId8"/>
    <p:sldId id="307" r:id="rId9"/>
    <p:sldId id="308" r:id="rId10"/>
    <p:sldId id="311" r:id="rId11"/>
    <p:sldId id="312" r:id="rId12"/>
    <p:sldId id="313" r:id="rId13"/>
    <p:sldId id="330" r:id="rId14"/>
    <p:sldId id="31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1" r:id="rId30"/>
    <p:sldId id="337" r:id="rId31"/>
    <p:sldId id="338" r:id="rId32"/>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A5C3"/>
    <a:srgbClr val="39BDDB"/>
    <a:srgbClr val="008ACA"/>
    <a:srgbClr val="00AFFE"/>
    <a:srgbClr val="FFFFFF"/>
    <a:srgbClr val="404040"/>
    <a:srgbClr val="1BBA9E"/>
    <a:srgbClr val="E55948"/>
    <a:srgbClr val="FAA21C"/>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226" autoAdjust="0"/>
  </p:normalViewPr>
  <p:slideViewPr>
    <p:cSldViewPr>
      <p:cViewPr varScale="1">
        <p:scale>
          <a:sx n="108" d="100"/>
          <a:sy n="108" d="100"/>
        </p:scale>
        <p:origin x="706" y="6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19FE34-86F9-42C4-8DC9-4E7FAF24455D}"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BF7D9F-F0B2-497E-BF7B-2B7E255A8C98}" type="slidenum">
              <a:rPr lang="zh-CN" altLang="en-US" smtClean="0"/>
              <a:t>‹#›</a:t>
            </a:fld>
            <a:endParaRPr lang="zh-CN" altLang="en-US"/>
          </a:p>
        </p:txBody>
      </p:sp>
    </p:spTree>
    <p:extLst>
      <p:ext uri="{BB962C8B-B14F-4D97-AF65-F5344CB8AC3E}">
        <p14:creationId xmlns:p14="http://schemas.microsoft.com/office/powerpoint/2010/main" val="2324948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a:t>
            </a:fld>
            <a:endParaRPr lang="zh-CN" altLang="en-US"/>
          </a:p>
        </p:txBody>
      </p:sp>
    </p:spTree>
    <p:extLst>
      <p:ext uri="{BB962C8B-B14F-4D97-AF65-F5344CB8AC3E}">
        <p14:creationId xmlns:p14="http://schemas.microsoft.com/office/powerpoint/2010/main" val="301710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1BBF7D9F-F0B2-497E-BF7B-2B7E255A8C98}" type="slidenum">
              <a:rPr lang="zh-CN" altLang="en-US" smtClean="0"/>
              <a:t>28</a:t>
            </a:fld>
            <a:endParaRPr lang="zh-CN" altLang="en-US"/>
          </a:p>
        </p:txBody>
      </p:sp>
    </p:spTree>
    <p:extLst>
      <p:ext uri="{BB962C8B-B14F-4D97-AF65-F5344CB8AC3E}">
        <p14:creationId xmlns:p14="http://schemas.microsoft.com/office/powerpoint/2010/main" val="300341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4</a:t>
            </a:fld>
            <a:endParaRPr lang="zh-CN" altLang="en-US"/>
          </a:p>
        </p:txBody>
      </p:sp>
    </p:spTree>
    <p:extLst>
      <p:ext uri="{BB962C8B-B14F-4D97-AF65-F5344CB8AC3E}">
        <p14:creationId xmlns:p14="http://schemas.microsoft.com/office/powerpoint/2010/main" val="58062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7</a:t>
            </a:fld>
            <a:endParaRPr lang="zh-CN" altLang="en-US"/>
          </a:p>
        </p:txBody>
      </p:sp>
    </p:spTree>
    <p:extLst>
      <p:ext uri="{BB962C8B-B14F-4D97-AF65-F5344CB8AC3E}">
        <p14:creationId xmlns:p14="http://schemas.microsoft.com/office/powerpoint/2010/main" val="1151520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9</a:t>
            </a:fld>
            <a:endParaRPr lang="zh-CN" altLang="en-US"/>
          </a:p>
        </p:txBody>
      </p:sp>
    </p:spTree>
    <p:extLst>
      <p:ext uri="{BB962C8B-B14F-4D97-AF65-F5344CB8AC3E}">
        <p14:creationId xmlns:p14="http://schemas.microsoft.com/office/powerpoint/2010/main" val="2097586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12</a:t>
            </a:fld>
            <a:endParaRPr lang="zh-CN" altLang="en-US"/>
          </a:p>
        </p:txBody>
      </p:sp>
    </p:spTree>
    <p:extLst>
      <p:ext uri="{BB962C8B-B14F-4D97-AF65-F5344CB8AC3E}">
        <p14:creationId xmlns:p14="http://schemas.microsoft.com/office/powerpoint/2010/main" val="245327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18</a:t>
            </a:fld>
            <a:endParaRPr lang="zh-CN" altLang="en-US"/>
          </a:p>
        </p:txBody>
      </p:sp>
    </p:spTree>
    <p:extLst>
      <p:ext uri="{BB962C8B-B14F-4D97-AF65-F5344CB8AC3E}">
        <p14:creationId xmlns:p14="http://schemas.microsoft.com/office/powerpoint/2010/main" val="4256783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23</a:t>
            </a:fld>
            <a:endParaRPr lang="zh-CN" altLang="en-US"/>
          </a:p>
        </p:txBody>
      </p:sp>
    </p:spTree>
    <p:extLst>
      <p:ext uri="{BB962C8B-B14F-4D97-AF65-F5344CB8AC3E}">
        <p14:creationId xmlns:p14="http://schemas.microsoft.com/office/powerpoint/2010/main" val="698024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26</a:t>
            </a:fld>
            <a:endParaRPr lang="zh-CN" altLang="en-US"/>
          </a:p>
        </p:txBody>
      </p:sp>
    </p:spTree>
    <p:extLst>
      <p:ext uri="{BB962C8B-B14F-4D97-AF65-F5344CB8AC3E}">
        <p14:creationId xmlns:p14="http://schemas.microsoft.com/office/powerpoint/2010/main" val="3664781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1BBF7D9F-F0B2-497E-BF7B-2B7E255A8C98}" type="slidenum">
              <a:rPr lang="zh-CN" altLang="en-US" smtClean="0"/>
              <a:t>27</a:t>
            </a:fld>
            <a:endParaRPr lang="zh-CN" altLang="en-US"/>
          </a:p>
        </p:txBody>
      </p:sp>
    </p:spTree>
    <p:extLst>
      <p:ext uri="{BB962C8B-B14F-4D97-AF65-F5344CB8AC3E}">
        <p14:creationId xmlns:p14="http://schemas.microsoft.com/office/powerpoint/2010/main" val="1254994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52190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156384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728338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9415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0702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7217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22946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974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37630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795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3623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7195646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54059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113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282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344475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72976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663215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7" name="五边形 6"/>
          <p:cNvSpPr/>
          <p:nvPr userDrawn="1"/>
        </p:nvSpPr>
        <p:spPr>
          <a:xfrm>
            <a:off x="-1" y="242075"/>
            <a:ext cx="3275857" cy="385459"/>
          </a:xfrm>
          <a:prstGeom prst="homePlate">
            <a:avLst/>
          </a:prstGeom>
          <a:solidFill>
            <a:srgbClr val="39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 name="标题 1"/>
          <p:cNvSpPr>
            <a:spLocks noGrp="1"/>
          </p:cNvSpPr>
          <p:nvPr>
            <p:ph type="title"/>
          </p:nvPr>
        </p:nvSpPr>
        <p:spPr>
          <a:xfrm>
            <a:off x="203895" y="296069"/>
            <a:ext cx="8229600" cy="277540"/>
          </a:xfrm>
        </p:spPr>
        <p:txBody>
          <a:bodyPr>
            <a:noAutofit/>
          </a:bodyPr>
          <a:lstStyle>
            <a:lvl1pPr algn="l">
              <a:defRPr sz="1800">
                <a:solidFill>
                  <a:srgbClr val="FFFFFF"/>
                </a:solidFill>
                <a:latin typeface="微软雅黑" pitchFamily="34" charset="-122"/>
                <a:ea typeface="微软雅黑" pitchFamily="34" charset="-122"/>
              </a:defRPr>
            </a:lvl1pPr>
          </a:lstStyle>
          <a:p>
            <a:r>
              <a:rPr lang="zh-CN" altLang="en-US" dirty="0" smtClean="0"/>
              <a:t>单击此处编辑母版标题样式</a:t>
            </a:r>
            <a:endParaRPr lang="zh-CN" altLang="en-US" dirty="0"/>
          </a:p>
        </p:txBody>
      </p:sp>
      <p:sp>
        <p:nvSpPr>
          <p:cNvPr id="3" name="日期占位符 2"/>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65847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248253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4050495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3576146-C38A-4DCD-84CF-81CDB3891966}"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416591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3576146-C38A-4DCD-84CF-81CDB3891966}" type="datetimeFigureOut">
              <a:rPr lang="zh-CN" altLang="en-US" smtClean="0"/>
              <a:t>2016/11/6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CC2AFFC-7EC3-4C38-B0B1-7FABB7B56367}" type="slidenum">
              <a:rPr lang="zh-CN" altLang="en-US" smtClean="0"/>
              <a:t>‹#›</a:t>
            </a:fld>
            <a:endParaRPr lang="zh-CN" altLang="en-US"/>
          </a:p>
        </p:txBody>
      </p:sp>
    </p:spTree>
    <p:extLst>
      <p:ext uri="{BB962C8B-B14F-4D97-AF65-F5344CB8AC3E}">
        <p14:creationId xmlns:p14="http://schemas.microsoft.com/office/powerpoint/2010/main" val="1745198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FC8CF30-C9F5-449B-9095-10E09885ACC6}" type="datetimeFigureOut">
              <a:rPr lang="zh-CN" altLang="en-US" smtClean="0">
                <a:solidFill>
                  <a:prstClr val="black">
                    <a:tint val="75000"/>
                  </a:prstClr>
                </a:solidFill>
              </a: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70F3CAC-6F67-4F8C-A210-BA41BAA0133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875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pic>
        <p:nvPicPr>
          <p:cNvPr id="22" name="Alan Silvestri - Forrest Gump Suite - 纯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24" y="2207101"/>
            <a:ext cx="609600" cy="609600"/>
          </a:xfrm>
          <a:prstGeom prst="rect">
            <a:avLst/>
          </a:prstGeom>
        </p:spPr>
      </p:pic>
      <p:sp>
        <p:nvSpPr>
          <p:cNvPr id="23" name="Freeform 9"/>
          <p:cNvSpPr>
            <a:spLocks/>
          </p:cNvSpPr>
          <p:nvPr/>
        </p:nvSpPr>
        <p:spPr bwMode="auto">
          <a:xfrm>
            <a:off x="2798317" y="0"/>
            <a:ext cx="3359593" cy="5143758"/>
          </a:xfrm>
          <a:custGeom>
            <a:avLst/>
            <a:gdLst>
              <a:gd name="T0" fmla="*/ 0 w 252"/>
              <a:gd name="T1" fmla="*/ 0 h 410"/>
              <a:gd name="T2" fmla="*/ 200 w 252"/>
              <a:gd name="T3" fmla="*/ 0 h 410"/>
              <a:gd name="T4" fmla="*/ 200 w 252"/>
              <a:gd name="T5" fmla="*/ 200 h 410"/>
              <a:gd name="T6" fmla="*/ 243 w 252"/>
              <a:gd name="T7" fmla="*/ 200 h 410"/>
              <a:gd name="T8" fmla="*/ 252 w 252"/>
              <a:gd name="T9" fmla="*/ 209 h 410"/>
              <a:gd name="T10" fmla="*/ 252 w 252"/>
              <a:gd name="T11" fmla="*/ 268 h 410"/>
              <a:gd name="T12" fmla="*/ 243 w 252"/>
              <a:gd name="T13" fmla="*/ 277 h 410"/>
              <a:gd name="T14" fmla="*/ 200 w 252"/>
              <a:gd name="T15" fmla="*/ 277 h 410"/>
              <a:gd name="T16" fmla="*/ 200 w 252"/>
              <a:gd name="T17" fmla="*/ 410 h 410"/>
              <a:gd name="T18" fmla="*/ 0 w 252"/>
              <a:gd name="T19" fmla="*/ 410 h 410"/>
              <a:gd name="T20" fmla="*/ 0 w 252"/>
              <a:gd name="T21" fmla="*/ 0 h 410"/>
              <a:gd name="connsiteX0" fmla="*/ 0 w 10000"/>
              <a:gd name="connsiteY0" fmla="*/ 0 h 10000"/>
              <a:gd name="connsiteX1" fmla="*/ 7937 w 10000"/>
              <a:gd name="connsiteY1" fmla="*/ 0 h 10000"/>
              <a:gd name="connsiteX2" fmla="*/ 7937 w 10000"/>
              <a:gd name="connsiteY2" fmla="*/ 4878 h 10000"/>
              <a:gd name="connsiteX3" fmla="*/ 9643 w 10000"/>
              <a:gd name="connsiteY3" fmla="*/ 4878 h 10000"/>
              <a:gd name="connsiteX4" fmla="*/ 10000 w 10000"/>
              <a:gd name="connsiteY4" fmla="*/ 5098 h 10000"/>
              <a:gd name="connsiteX5" fmla="*/ 10000 w 10000"/>
              <a:gd name="connsiteY5" fmla="*/ 6537 h 10000"/>
              <a:gd name="connsiteX6" fmla="*/ 9643 w 10000"/>
              <a:gd name="connsiteY6" fmla="*/ 6756 h 10000"/>
              <a:gd name="connsiteX7" fmla="*/ 7909 w 10000"/>
              <a:gd name="connsiteY7" fmla="*/ 7515 h 10000"/>
              <a:gd name="connsiteX8" fmla="*/ 7937 w 10000"/>
              <a:gd name="connsiteY8" fmla="*/ 10000 h 10000"/>
              <a:gd name="connsiteX9" fmla="*/ 0 w 10000"/>
              <a:gd name="connsiteY9" fmla="*/ 10000 h 10000"/>
              <a:gd name="connsiteX10" fmla="*/ 0 w 10000"/>
              <a:gd name="connsiteY10" fmla="*/ 0 h 10000"/>
              <a:gd name="connsiteX0" fmla="*/ 0 w 10000"/>
              <a:gd name="connsiteY0" fmla="*/ 0 h 10000"/>
              <a:gd name="connsiteX1" fmla="*/ 7937 w 10000"/>
              <a:gd name="connsiteY1" fmla="*/ 0 h 10000"/>
              <a:gd name="connsiteX2" fmla="*/ 7937 w 10000"/>
              <a:gd name="connsiteY2" fmla="*/ 4878 h 10000"/>
              <a:gd name="connsiteX3" fmla="*/ 9643 w 10000"/>
              <a:gd name="connsiteY3" fmla="*/ 4878 h 10000"/>
              <a:gd name="connsiteX4" fmla="*/ 10000 w 10000"/>
              <a:gd name="connsiteY4" fmla="*/ 5098 h 10000"/>
              <a:gd name="connsiteX5" fmla="*/ 10000 w 10000"/>
              <a:gd name="connsiteY5" fmla="*/ 6537 h 10000"/>
              <a:gd name="connsiteX6" fmla="*/ 9799 w 10000"/>
              <a:gd name="connsiteY6" fmla="*/ 7497 h 10000"/>
              <a:gd name="connsiteX7" fmla="*/ 7909 w 10000"/>
              <a:gd name="connsiteY7" fmla="*/ 7515 h 10000"/>
              <a:gd name="connsiteX8" fmla="*/ 7937 w 10000"/>
              <a:gd name="connsiteY8" fmla="*/ 10000 h 10000"/>
              <a:gd name="connsiteX9" fmla="*/ 0 w 10000"/>
              <a:gd name="connsiteY9" fmla="*/ 10000 h 10000"/>
              <a:gd name="connsiteX10" fmla="*/ 0 w 10000"/>
              <a:gd name="connsiteY10" fmla="*/ 0 h 10000"/>
              <a:gd name="connsiteX0" fmla="*/ 0 w 10014"/>
              <a:gd name="connsiteY0" fmla="*/ 0 h 10000"/>
              <a:gd name="connsiteX1" fmla="*/ 7937 w 10014"/>
              <a:gd name="connsiteY1" fmla="*/ 0 h 10000"/>
              <a:gd name="connsiteX2" fmla="*/ 7937 w 10014"/>
              <a:gd name="connsiteY2" fmla="*/ 4878 h 10000"/>
              <a:gd name="connsiteX3" fmla="*/ 9643 w 10014"/>
              <a:gd name="connsiteY3" fmla="*/ 4878 h 10000"/>
              <a:gd name="connsiteX4" fmla="*/ 10000 w 10014"/>
              <a:gd name="connsiteY4" fmla="*/ 5098 h 10000"/>
              <a:gd name="connsiteX5" fmla="*/ 10014 w 10014"/>
              <a:gd name="connsiteY5" fmla="*/ 7287 h 10000"/>
              <a:gd name="connsiteX6" fmla="*/ 9799 w 10014"/>
              <a:gd name="connsiteY6" fmla="*/ 7497 h 10000"/>
              <a:gd name="connsiteX7" fmla="*/ 7909 w 10014"/>
              <a:gd name="connsiteY7" fmla="*/ 7515 h 10000"/>
              <a:gd name="connsiteX8" fmla="*/ 7937 w 10014"/>
              <a:gd name="connsiteY8" fmla="*/ 10000 h 10000"/>
              <a:gd name="connsiteX9" fmla="*/ 0 w 10014"/>
              <a:gd name="connsiteY9" fmla="*/ 10000 h 10000"/>
              <a:gd name="connsiteX10" fmla="*/ 0 w 10014"/>
              <a:gd name="connsiteY10" fmla="*/ 0 h 10000"/>
              <a:gd name="connsiteX0" fmla="*/ 0 w 10005"/>
              <a:gd name="connsiteY0" fmla="*/ 0 h 10000"/>
              <a:gd name="connsiteX1" fmla="*/ 7937 w 10005"/>
              <a:gd name="connsiteY1" fmla="*/ 0 h 10000"/>
              <a:gd name="connsiteX2" fmla="*/ 7937 w 10005"/>
              <a:gd name="connsiteY2" fmla="*/ 4878 h 10000"/>
              <a:gd name="connsiteX3" fmla="*/ 9643 w 10005"/>
              <a:gd name="connsiteY3" fmla="*/ 4878 h 10000"/>
              <a:gd name="connsiteX4" fmla="*/ 10000 w 10005"/>
              <a:gd name="connsiteY4" fmla="*/ 5098 h 10000"/>
              <a:gd name="connsiteX5" fmla="*/ 10005 w 10005"/>
              <a:gd name="connsiteY5" fmla="*/ 7231 h 10000"/>
              <a:gd name="connsiteX6" fmla="*/ 9799 w 10005"/>
              <a:gd name="connsiteY6" fmla="*/ 7497 h 10000"/>
              <a:gd name="connsiteX7" fmla="*/ 7909 w 10005"/>
              <a:gd name="connsiteY7" fmla="*/ 7515 h 10000"/>
              <a:gd name="connsiteX8" fmla="*/ 7937 w 10005"/>
              <a:gd name="connsiteY8" fmla="*/ 10000 h 10000"/>
              <a:gd name="connsiteX9" fmla="*/ 0 w 10005"/>
              <a:gd name="connsiteY9" fmla="*/ 10000 h 10000"/>
              <a:gd name="connsiteX10" fmla="*/ 0 w 10005"/>
              <a:gd name="connsiteY10"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5" h="10000">
                <a:moveTo>
                  <a:pt x="0" y="0"/>
                </a:moveTo>
                <a:lnTo>
                  <a:pt x="7937" y="0"/>
                </a:lnTo>
                <a:lnTo>
                  <a:pt x="7937" y="4878"/>
                </a:lnTo>
                <a:lnTo>
                  <a:pt x="9643" y="4878"/>
                </a:lnTo>
                <a:cubicBezTo>
                  <a:pt x="9841" y="4878"/>
                  <a:pt x="10000" y="4976"/>
                  <a:pt x="10000" y="5098"/>
                </a:cubicBezTo>
                <a:cubicBezTo>
                  <a:pt x="10005" y="5828"/>
                  <a:pt x="10000" y="6501"/>
                  <a:pt x="10005" y="7231"/>
                </a:cubicBezTo>
                <a:cubicBezTo>
                  <a:pt x="10005" y="7353"/>
                  <a:pt x="9997" y="7497"/>
                  <a:pt x="9799" y="7497"/>
                </a:cubicBezTo>
                <a:lnTo>
                  <a:pt x="7909" y="7515"/>
                </a:lnTo>
                <a:cubicBezTo>
                  <a:pt x="7918" y="8343"/>
                  <a:pt x="7928" y="9172"/>
                  <a:pt x="7937" y="10000"/>
                </a:cubicBezTo>
                <a:lnTo>
                  <a:pt x="0" y="10000"/>
                </a:lnTo>
                <a:lnTo>
                  <a:pt x="0" y="0"/>
                </a:lnTo>
              </a:path>
            </a:pathLst>
          </a:custGeom>
          <a:solidFill>
            <a:srgbClr val="39BDDB"/>
          </a:solidFill>
          <a:ln w="0">
            <a:noFill/>
            <a:prstDash val="solid"/>
            <a:round/>
            <a:headEnd/>
            <a:tailEnd/>
          </a:ln>
          <a:effectLst>
            <a:outerShdw blurRad="101600" dist="76200" algn="l" rotWithShape="0">
              <a:prstClr val="black">
                <a:alpha val="41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8"/>
          <p:cNvSpPr>
            <a:spLocks/>
          </p:cNvSpPr>
          <p:nvPr/>
        </p:nvSpPr>
        <p:spPr bwMode="auto">
          <a:xfrm>
            <a:off x="1918863" y="0"/>
            <a:ext cx="3357914" cy="5143758"/>
          </a:xfrm>
          <a:custGeom>
            <a:avLst/>
            <a:gdLst>
              <a:gd name="T0" fmla="*/ 0 w 252"/>
              <a:gd name="T1" fmla="*/ 0 h 410"/>
              <a:gd name="T2" fmla="*/ 200 w 252"/>
              <a:gd name="T3" fmla="*/ 0 h 410"/>
              <a:gd name="T4" fmla="*/ 200 w 252"/>
              <a:gd name="T5" fmla="*/ 154 h 410"/>
              <a:gd name="T6" fmla="*/ 243 w 252"/>
              <a:gd name="T7" fmla="*/ 154 h 410"/>
              <a:gd name="T8" fmla="*/ 252 w 252"/>
              <a:gd name="T9" fmla="*/ 163 h 410"/>
              <a:gd name="T10" fmla="*/ 252 w 252"/>
              <a:gd name="T11" fmla="*/ 222 h 410"/>
              <a:gd name="T12" fmla="*/ 243 w 252"/>
              <a:gd name="T13" fmla="*/ 231 h 410"/>
              <a:gd name="T14" fmla="*/ 200 w 252"/>
              <a:gd name="T15" fmla="*/ 231 h 410"/>
              <a:gd name="T16" fmla="*/ 200 w 252"/>
              <a:gd name="T17" fmla="*/ 410 h 410"/>
              <a:gd name="T18" fmla="*/ 0 w 252"/>
              <a:gd name="T19" fmla="*/ 410 h 410"/>
              <a:gd name="T20" fmla="*/ 0 w 252"/>
              <a:gd name="T21"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410">
                <a:moveTo>
                  <a:pt x="0" y="0"/>
                </a:moveTo>
                <a:lnTo>
                  <a:pt x="200" y="0"/>
                </a:lnTo>
                <a:lnTo>
                  <a:pt x="200" y="154"/>
                </a:lnTo>
                <a:lnTo>
                  <a:pt x="243" y="154"/>
                </a:lnTo>
                <a:cubicBezTo>
                  <a:pt x="248" y="154"/>
                  <a:pt x="252" y="158"/>
                  <a:pt x="252" y="163"/>
                </a:cubicBezTo>
                <a:lnTo>
                  <a:pt x="252" y="222"/>
                </a:lnTo>
                <a:cubicBezTo>
                  <a:pt x="252" y="227"/>
                  <a:pt x="248" y="231"/>
                  <a:pt x="243" y="231"/>
                </a:cubicBezTo>
                <a:lnTo>
                  <a:pt x="200" y="231"/>
                </a:lnTo>
                <a:lnTo>
                  <a:pt x="200" y="410"/>
                </a:lnTo>
                <a:lnTo>
                  <a:pt x="0" y="410"/>
                </a:lnTo>
                <a:lnTo>
                  <a:pt x="0" y="0"/>
                </a:lnTo>
              </a:path>
            </a:pathLst>
          </a:custGeom>
          <a:solidFill>
            <a:srgbClr val="23A5C3"/>
          </a:solidFill>
          <a:ln w="0">
            <a:noFill/>
            <a:prstDash val="solid"/>
            <a:round/>
            <a:headEnd/>
            <a:tailEnd/>
          </a:ln>
          <a:effectLst>
            <a:outerShdw blurRad="101600" dist="76200" algn="l" rotWithShape="0">
              <a:prstClr val="black">
                <a:alpha val="41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7"/>
          <p:cNvSpPr>
            <a:spLocks/>
          </p:cNvSpPr>
          <p:nvPr/>
        </p:nvSpPr>
        <p:spPr bwMode="auto">
          <a:xfrm>
            <a:off x="932809" y="0"/>
            <a:ext cx="3371239" cy="5143758"/>
          </a:xfrm>
          <a:custGeom>
            <a:avLst/>
            <a:gdLst>
              <a:gd name="T0" fmla="*/ 0 w 253"/>
              <a:gd name="T1" fmla="*/ 0 h 410"/>
              <a:gd name="T2" fmla="*/ 201 w 253"/>
              <a:gd name="T3" fmla="*/ 0 h 410"/>
              <a:gd name="T4" fmla="*/ 201 w 253"/>
              <a:gd name="T5" fmla="*/ 108 h 410"/>
              <a:gd name="T6" fmla="*/ 244 w 253"/>
              <a:gd name="T7" fmla="*/ 108 h 410"/>
              <a:gd name="T8" fmla="*/ 253 w 253"/>
              <a:gd name="T9" fmla="*/ 117 h 410"/>
              <a:gd name="T10" fmla="*/ 253 w 253"/>
              <a:gd name="T11" fmla="*/ 176 h 410"/>
              <a:gd name="T12" fmla="*/ 244 w 253"/>
              <a:gd name="T13" fmla="*/ 184 h 410"/>
              <a:gd name="T14" fmla="*/ 201 w 253"/>
              <a:gd name="T15" fmla="*/ 184 h 410"/>
              <a:gd name="T16" fmla="*/ 201 w 253"/>
              <a:gd name="T17" fmla="*/ 410 h 410"/>
              <a:gd name="T18" fmla="*/ 0 w 253"/>
              <a:gd name="T19" fmla="*/ 410 h 410"/>
              <a:gd name="T20" fmla="*/ 0 w 253"/>
              <a:gd name="T21"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410">
                <a:moveTo>
                  <a:pt x="0" y="0"/>
                </a:moveTo>
                <a:lnTo>
                  <a:pt x="201" y="0"/>
                </a:lnTo>
                <a:lnTo>
                  <a:pt x="201" y="108"/>
                </a:lnTo>
                <a:lnTo>
                  <a:pt x="244" y="108"/>
                </a:lnTo>
                <a:cubicBezTo>
                  <a:pt x="249" y="108"/>
                  <a:pt x="253" y="112"/>
                  <a:pt x="253" y="117"/>
                </a:cubicBezTo>
                <a:lnTo>
                  <a:pt x="253" y="176"/>
                </a:lnTo>
                <a:cubicBezTo>
                  <a:pt x="253" y="180"/>
                  <a:pt x="249" y="184"/>
                  <a:pt x="244" y="184"/>
                </a:cubicBezTo>
                <a:lnTo>
                  <a:pt x="201" y="184"/>
                </a:lnTo>
                <a:lnTo>
                  <a:pt x="201" y="410"/>
                </a:lnTo>
                <a:lnTo>
                  <a:pt x="0" y="410"/>
                </a:lnTo>
                <a:lnTo>
                  <a:pt x="0" y="0"/>
                </a:lnTo>
              </a:path>
            </a:pathLst>
          </a:custGeom>
          <a:solidFill>
            <a:srgbClr val="39BDDB"/>
          </a:solidFill>
          <a:ln w="0">
            <a:noFill/>
            <a:prstDash val="solid"/>
            <a:round/>
            <a:headEnd/>
            <a:tailEnd/>
          </a:ln>
          <a:effectLst>
            <a:outerShdw blurRad="101600" dist="76200" algn="l" rotWithShape="0">
              <a:prstClr val="black">
                <a:alpha val="41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6"/>
          <p:cNvSpPr>
            <a:spLocks/>
          </p:cNvSpPr>
          <p:nvPr/>
        </p:nvSpPr>
        <p:spPr bwMode="auto">
          <a:xfrm>
            <a:off x="55" y="0"/>
            <a:ext cx="3371239" cy="5143758"/>
          </a:xfrm>
          <a:custGeom>
            <a:avLst/>
            <a:gdLst>
              <a:gd name="T0" fmla="*/ 0 w 253"/>
              <a:gd name="T1" fmla="*/ 0 h 410"/>
              <a:gd name="T2" fmla="*/ 201 w 253"/>
              <a:gd name="T3" fmla="*/ 0 h 410"/>
              <a:gd name="T4" fmla="*/ 201 w 253"/>
              <a:gd name="T5" fmla="*/ 73 h 410"/>
              <a:gd name="T6" fmla="*/ 244 w 253"/>
              <a:gd name="T7" fmla="*/ 73 h 410"/>
              <a:gd name="T8" fmla="*/ 253 w 253"/>
              <a:gd name="T9" fmla="*/ 82 h 410"/>
              <a:gd name="T10" fmla="*/ 253 w 253"/>
              <a:gd name="T11" fmla="*/ 141 h 410"/>
              <a:gd name="T12" fmla="*/ 244 w 253"/>
              <a:gd name="T13" fmla="*/ 150 h 410"/>
              <a:gd name="T14" fmla="*/ 201 w 253"/>
              <a:gd name="T15" fmla="*/ 150 h 410"/>
              <a:gd name="T16" fmla="*/ 201 w 253"/>
              <a:gd name="T17" fmla="*/ 410 h 410"/>
              <a:gd name="T18" fmla="*/ 0 w 253"/>
              <a:gd name="T19" fmla="*/ 410 h 410"/>
              <a:gd name="T20" fmla="*/ 0 w 253"/>
              <a:gd name="T21" fmla="*/ 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410">
                <a:moveTo>
                  <a:pt x="0" y="0"/>
                </a:moveTo>
                <a:lnTo>
                  <a:pt x="201" y="0"/>
                </a:lnTo>
                <a:lnTo>
                  <a:pt x="201" y="73"/>
                </a:lnTo>
                <a:lnTo>
                  <a:pt x="244" y="73"/>
                </a:lnTo>
                <a:cubicBezTo>
                  <a:pt x="249" y="73"/>
                  <a:pt x="253" y="77"/>
                  <a:pt x="253" y="82"/>
                </a:cubicBezTo>
                <a:lnTo>
                  <a:pt x="253" y="141"/>
                </a:lnTo>
                <a:cubicBezTo>
                  <a:pt x="253" y="146"/>
                  <a:pt x="249" y="150"/>
                  <a:pt x="244" y="150"/>
                </a:cubicBezTo>
                <a:lnTo>
                  <a:pt x="201" y="150"/>
                </a:lnTo>
                <a:lnTo>
                  <a:pt x="201" y="410"/>
                </a:lnTo>
                <a:lnTo>
                  <a:pt x="0" y="410"/>
                </a:lnTo>
                <a:lnTo>
                  <a:pt x="0" y="0"/>
                </a:lnTo>
              </a:path>
            </a:pathLst>
          </a:custGeom>
          <a:solidFill>
            <a:srgbClr val="23A5C3"/>
          </a:solidFill>
          <a:ln w="0">
            <a:noFill/>
            <a:prstDash val="solid"/>
            <a:round/>
            <a:headEnd/>
            <a:tailEnd/>
          </a:ln>
          <a:effectLst>
            <a:outerShdw blurRad="101600" dist="76200" algn="l" rotWithShape="0">
              <a:prstClr val="black">
                <a:alpha val="41000"/>
              </a:prstClr>
            </a:outerShdw>
          </a:effectLst>
        </p:spPr>
        <p:txBody>
          <a:bodyPr vert="horz" wrap="square" lIns="91440" tIns="45720" rIns="91440" bIns="45720" numCol="1" anchor="t" anchorCtr="0" compatLnSpc="1">
            <a:prstTxWarp prst="textNoShape">
              <a:avLst/>
            </a:prstTxWarp>
          </a:bodyPr>
          <a:lstStyle/>
          <a:p>
            <a:endParaRPr lang="zh-CN" altLang="en-US"/>
          </a:p>
        </p:txBody>
      </p:sp>
      <p:sp>
        <p:nvSpPr>
          <p:cNvPr id="41" name="TextBox 40"/>
          <p:cNvSpPr txBox="1"/>
          <p:nvPr/>
        </p:nvSpPr>
        <p:spPr>
          <a:xfrm>
            <a:off x="2483768" y="934616"/>
            <a:ext cx="877163" cy="923330"/>
          </a:xfrm>
          <a:prstGeom prst="rect">
            <a:avLst/>
          </a:prstGeom>
          <a:noFill/>
        </p:spPr>
        <p:txBody>
          <a:bodyPr wrap="none" rtlCol="0">
            <a:spAutoFit/>
          </a:bodyPr>
          <a:lstStyle/>
          <a:p>
            <a:r>
              <a:rPr lang="zh-CN" altLang="en-US" sz="5400" dirty="0" smtClean="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rPr>
              <a:t>毕</a:t>
            </a:r>
            <a:endParaRPr lang="zh-CN" altLang="en-US" sz="5400" dirty="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endParaRPr>
          </a:p>
        </p:txBody>
      </p:sp>
      <p:sp>
        <p:nvSpPr>
          <p:cNvPr id="42" name="TextBox 41"/>
          <p:cNvSpPr txBox="1"/>
          <p:nvPr/>
        </p:nvSpPr>
        <p:spPr>
          <a:xfrm>
            <a:off x="3438922" y="1366664"/>
            <a:ext cx="877163" cy="923330"/>
          </a:xfrm>
          <a:prstGeom prst="rect">
            <a:avLst/>
          </a:prstGeom>
          <a:noFill/>
        </p:spPr>
        <p:txBody>
          <a:bodyPr wrap="none" rtlCol="0">
            <a:spAutoFit/>
          </a:bodyPr>
          <a:lstStyle/>
          <a:p>
            <a:r>
              <a:rPr lang="zh-CN" altLang="en-US" sz="5400" dirty="0" smtClean="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rPr>
              <a:t>业</a:t>
            </a:r>
            <a:endParaRPr lang="zh-CN" altLang="en-US" sz="5400" dirty="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endParaRPr>
          </a:p>
        </p:txBody>
      </p:sp>
      <p:sp>
        <p:nvSpPr>
          <p:cNvPr id="43" name="TextBox 42"/>
          <p:cNvSpPr txBox="1"/>
          <p:nvPr/>
        </p:nvSpPr>
        <p:spPr>
          <a:xfrm>
            <a:off x="4429649" y="1942728"/>
            <a:ext cx="877163" cy="923330"/>
          </a:xfrm>
          <a:prstGeom prst="rect">
            <a:avLst/>
          </a:prstGeom>
          <a:noFill/>
        </p:spPr>
        <p:txBody>
          <a:bodyPr wrap="none" rtlCol="0">
            <a:spAutoFit/>
          </a:bodyPr>
          <a:lstStyle/>
          <a:p>
            <a:r>
              <a:rPr lang="zh-CN" altLang="en-US" sz="5400" dirty="0" smtClean="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rPr>
              <a:t>论</a:t>
            </a:r>
            <a:endParaRPr lang="zh-CN" altLang="en-US" sz="5400" dirty="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endParaRPr>
          </a:p>
        </p:txBody>
      </p:sp>
      <p:sp>
        <p:nvSpPr>
          <p:cNvPr id="44" name="TextBox 43"/>
          <p:cNvSpPr txBox="1"/>
          <p:nvPr/>
        </p:nvSpPr>
        <p:spPr>
          <a:xfrm>
            <a:off x="5276777" y="2643758"/>
            <a:ext cx="877163" cy="923330"/>
          </a:xfrm>
          <a:prstGeom prst="rect">
            <a:avLst/>
          </a:prstGeom>
          <a:noFill/>
        </p:spPr>
        <p:txBody>
          <a:bodyPr wrap="none" rtlCol="0">
            <a:spAutoFit/>
          </a:bodyPr>
          <a:lstStyle/>
          <a:p>
            <a:r>
              <a:rPr lang="zh-CN" altLang="en-US" sz="5400" dirty="0" smtClean="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rPr>
              <a:t>文</a:t>
            </a:r>
            <a:endParaRPr lang="zh-CN" altLang="en-US" sz="5400" dirty="0">
              <a:solidFill>
                <a:srgbClr val="FFFFFF"/>
              </a:solidFill>
              <a:effectLst>
                <a:outerShdw blurRad="38100" dist="38100" dir="2700000" algn="tl">
                  <a:srgbClr val="000000">
                    <a:alpha val="43137"/>
                  </a:srgbClr>
                </a:outerShdw>
              </a:effectLst>
              <a:latin typeface="华康俪金黑W8" pitchFamily="49" charset="-122"/>
              <a:ea typeface="华康俪金黑W8" pitchFamily="49" charset="-122"/>
            </a:endParaRPr>
          </a:p>
        </p:txBody>
      </p:sp>
      <p:sp>
        <p:nvSpPr>
          <p:cNvPr id="45" name="TextBox 44"/>
          <p:cNvSpPr txBox="1"/>
          <p:nvPr/>
        </p:nvSpPr>
        <p:spPr>
          <a:xfrm>
            <a:off x="7509412" y="954082"/>
            <a:ext cx="492443" cy="3154069"/>
          </a:xfrm>
          <a:prstGeom prst="rect">
            <a:avLst/>
          </a:prstGeom>
          <a:noFill/>
        </p:spPr>
        <p:txBody>
          <a:bodyPr vert="eaVert" wrap="none" rtlCol="0">
            <a:spAutoFit/>
          </a:bodyPr>
          <a:lstStyle/>
          <a:p>
            <a:r>
              <a:rPr lang="zh-CN" altLang="en-US" sz="2000" b="1" dirty="0" smtClean="0">
                <a:solidFill>
                  <a:srgbClr val="404040"/>
                </a:solidFill>
                <a:latin typeface="微软雅黑" pitchFamily="34" charset="-122"/>
                <a:ea typeface="微软雅黑" pitchFamily="34" charset="-122"/>
              </a:rPr>
              <a:t>北京大学</a:t>
            </a:r>
            <a:r>
              <a:rPr lang="en-US" altLang="zh-CN" sz="2000" dirty="0" smtClean="0">
                <a:solidFill>
                  <a:srgbClr val="404040"/>
                </a:solidFill>
                <a:latin typeface="微软雅黑" pitchFamily="34" charset="-122"/>
                <a:ea typeface="微软雅黑" pitchFamily="34" charset="-122"/>
              </a:rPr>
              <a:t>/</a:t>
            </a:r>
            <a:r>
              <a:rPr lang="zh-CN" altLang="en-US" dirty="0" smtClean="0">
                <a:solidFill>
                  <a:srgbClr val="404040"/>
                </a:solidFill>
                <a:latin typeface="微软雅黑" pitchFamily="34" charset="-122"/>
                <a:ea typeface="微软雅黑" pitchFamily="34" charset="-122"/>
              </a:rPr>
              <a:t>美术系</a:t>
            </a:r>
            <a:r>
              <a:rPr lang="en-US" altLang="zh-CN" dirty="0" smtClean="0">
                <a:solidFill>
                  <a:srgbClr val="404040"/>
                </a:solidFill>
                <a:latin typeface="微软雅黑" pitchFamily="34" charset="-122"/>
                <a:ea typeface="微软雅黑" pitchFamily="34" charset="-122"/>
              </a:rPr>
              <a:t>/2016</a:t>
            </a:r>
            <a:r>
              <a:rPr lang="zh-CN" altLang="en-US" dirty="0" smtClean="0">
                <a:solidFill>
                  <a:srgbClr val="404040"/>
                </a:solidFill>
                <a:latin typeface="微软雅黑" pitchFamily="34" charset="-122"/>
                <a:ea typeface="微软雅黑" pitchFamily="34" charset="-122"/>
              </a:rPr>
              <a:t>级</a:t>
            </a:r>
            <a:r>
              <a:rPr lang="en-US" altLang="zh-CN" dirty="0" smtClean="0">
                <a:solidFill>
                  <a:srgbClr val="404040"/>
                </a:solidFill>
                <a:latin typeface="微软雅黑" pitchFamily="34" charset="-122"/>
                <a:ea typeface="微软雅黑" pitchFamily="34" charset="-122"/>
              </a:rPr>
              <a:t>8</a:t>
            </a:r>
            <a:r>
              <a:rPr lang="zh-CN" altLang="en-US" dirty="0">
                <a:solidFill>
                  <a:srgbClr val="404040"/>
                </a:solidFill>
                <a:latin typeface="微软雅黑" pitchFamily="34" charset="-122"/>
                <a:ea typeface="微软雅黑" pitchFamily="34" charset="-122"/>
              </a:rPr>
              <a:t>班</a:t>
            </a:r>
          </a:p>
        </p:txBody>
      </p:sp>
      <p:sp>
        <p:nvSpPr>
          <p:cNvPr id="46" name="TextBox 45"/>
          <p:cNvSpPr txBox="1"/>
          <p:nvPr/>
        </p:nvSpPr>
        <p:spPr>
          <a:xfrm>
            <a:off x="7078414" y="954082"/>
            <a:ext cx="461665" cy="3461845"/>
          </a:xfrm>
          <a:prstGeom prst="rect">
            <a:avLst/>
          </a:prstGeom>
          <a:noFill/>
        </p:spPr>
        <p:txBody>
          <a:bodyPr vert="eaVert" wrap="none" rtlCol="0">
            <a:spAutoFit/>
          </a:bodyPr>
          <a:lstStyle/>
          <a:p>
            <a:r>
              <a:rPr lang="zh-CN" altLang="en-US" b="1" dirty="0" smtClean="0">
                <a:solidFill>
                  <a:srgbClr val="23A5C3"/>
                </a:solidFill>
                <a:latin typeface="微软雅黑" pitchFamily="34" charset="-122"/>
                <a:ea typeface="微软雅黑" pitchFamily="34" charset="-122"/>
              </a:rPr>
              <a:t>答辩</a:t>
            </a:r>
            <a:r>
              <a:rPr lang="zh-CN" altLang="en-US" b="1" dirty="0">
                <a:solidFill>
                  <a:srgbClr val="23A5C3"/>
                </a:solidFill>
                <a:latin typeface="微软雅黑" pitchFamily="34" charset="-122"/>
                <a:ea typeface="微软雅黑" pitchFamily="34" charset="-122"/>
              </a:rPr>
              <a:t>人</a:t>
            </a:r>
            <a:r>
              <a:rPr lang="zh-CN" altLang="en-US" b="1" dirty="0" smtClean="0">
                <a:solidFill>
                  <a:srgbClr val="23A5C3"/>
                </a:solidFill>
                <a:latin typeface="微软雅黑" pitchFamily="34" charset="-122"/>
                <a:ea typeface="微软雅黑" pitchFamily="34" charset="-122"/>
              </a:rPr>
              <a:t>：吴某某</a:t>
            </a:r>
            <a:r>
              <a:rPr lang="en-US" altLang="zh-CN" b="1" dirty="0" smtClean="0">
                <a:solidFill>
                  <a:srgbClr val="23A5C3"/>
                </a:solidFill>
                <a:latin typeface="微软雅黑" pitchFamily="34" charset="-122"/>
                <a:ea typeface="微软雅黑" pitchFamily="34" charset="-122"/>
              </a:rPr>
              <a:t> </a:t>
            </a:r>
            <a:r>
              <a:rPr lang="zh-CN" altLang="en-US" b="1" dirty="0" smtClean="0">
                <a:solidFill>
                  <a:srgbClr val="23A5C3"/>
                </a:solidFill>
                <a:latin typeface="微软雅黑" pitchFamily="34" charset="-122"/>
                <a:ea typeface="微软雅黑" pitchFamily="34" charset="-122"/>
              </a:rPr>
              <a:t> 导师：锐旗设计</a:t>
            </a:r>
            <a:endParaRPr lang="zh-CN" altLang="en-US" dirty="0">
              <a:solidFill>
                <a:srgbClr val="23A5C3"/>
              </a:solidFill>
              <a:latin typeface="微软雅黑" pitchFamily="34" charset="-122"/>
              <a:ea typeface="微软雅黑" pitchFamily="34" charset="-122"/>
            </a:endParaRPr>
          </a:p>
        </p:txBody>
      </p:sp>
      <p:sp>
        <p:nvSpPr>
          <p:cNvPr id="47" name="TextBox 46"/>
          <p:cNvSpPr txBox="1"/>
          <p:nvPr/>
        </p:nvSpPr>
        <p:spPr>
          <a:xfrm>
            <a:off x="6732240" y="976942"/>
            <a:ext cx="369332" cy="3206968"/>
          </a:xfrm>
          <a:prstGeom prst="rect">
            <a:avLst/>
          </a:prstGeom>
          <a:noFill/>
        </p:spPr>
        <p:txBody>
          <a:bodyPr vert="eaVert" wrap="none" rtlCol="0">
            <a:spAutoFit/>
          </a:bodyPr>
          <a:lstStyle/>
          <a:p>
            <a:r>
              <a:rPr lang="zh-CN" altLang="en-US" sz="1200" b="1" dirty="0" smtClean="0">
                <a:solidFill>
                  <a:schemeClr val="tx1">
                    <a:lumMod val="75000"/>
                    <a:lumOff val="25000"/>
                  </a:schemeClr>
                </a:solidFill>
                <a:latin typeface="微软雅黑" pitchFamily="34" charset="-122"/>
                <a:ea typeface="微软雅黑" pitchFamily="34" charset="-122"/>
              </a:rPr>
              <a:t>电话</a:t>
            </a:r>
            <a:r>
              <a:rPr lang="zh-CN" altLang="en-US" sz="1200" dirty="0" smtClean="0">
                <a:solidFill>
                  <a:schemeClr val="tx1">
                    <a:lumMod val="75000"/>
                    <a:lumOff val="25000"/>
                  </a:schemeClr>
                </a:solidFill>
                <a:latin typeface="微软雅黑" pitchFamily="34" charset="-122"/>
                <a:ea typeface="微软雅黑" pitchFamily="34" charset="-122"/>
              </a:rPr>
              <a:t>：</a:t>
            </a:r>
            <a:r>
              <a:rPr lang="en-US" altLang="zh-CN" sz="1200" dirty="0" smtClean="0">
                <a:solidFill>
                  <a:schemeClr val="tx1">
                    <a:lumMod val="75000"/>
                    <a:lumOff val="25000"/>
                  </a:schemeClr>
                </a:solidFill>
                <a:latin typeface="微软雅黑" pitchFamily="34" charset="-122"/>
                <a:ea typeface="微软雅黑" pitchFamily="34" charset="-122"/>
              </a:rPr>
              <a:t>188-8888-8888 </a:t>
            </a:r>
            <a:r>
              <a:rPr lang="zh-CN" altLang="en-US" sz="1200" dirty="0">
                <a:solidFill>
                  <a:schemeClr val="tx1">
                    <a:lumMod val="75000"/>
                    <a:lumOff val="25000"/>
                  </a:schemeClr>
                </a:solidFill>
                <a:latin typeface="微软雅黑" pitchFamily="34" charset="-122"/>
                <a:ea typeface="微软雅黑" pitchFamily="34" charset="-122"/>
              </a:rPr>
              <a:t> </a:t>
            </a:r>
            <a:r>
              <a:rPr lang="zh-CN" altLang="en-US" sz="1200" b="1" dirty="0" smtClean="0">
                <a:solidFill>
                  <a:schemeClr val="tx1">
                    <a:lumMod val="75000"/>
                    <a:lumOff val="25000"/>
                  </a:schemeClr>
                </a:solidFill>
                <a:latin typeface="微软雅黑" pitchFamily="34" charset="-122"/>
                <a:ea typeface="微软雅黑" pitchFamily="34" charset="-122"/>
              </a:rPr>
              <a:t>邮箱</a:t>
            </a:r>
            <a:r>
              <a:rPr lang="zh-CN" altLang="en-US" sz="1200" dirty="0" smtClean="0">
                <a:solidFill>
                  <a:schemeClr val="tx1">
                    <a:lumMod val="75000"/>
                    <a:lumOff val="25000"/>
                  </a:schemeClr>
                </a:solidFill>
                <a:latin typeface="微软雅黑" pitchFamily="34" charset="-122"/>
                <a:ea typeface="微软雅黑" pitchFamily="34" charset="-122"/>
              </a:rPr>
              <a:t>：</a:t>
            </a:r>
            <a:r>
              <a:rPr lang="en-US" altLang="zh-CN" sz="1200" dirty="0" smtClean="0">
                <a:solidFill>
                  <a:schemeClr val="tx1">
                    <a:lumMod val="75000"/>
                    <a:lumOff val="25000"/>
                  </a:schemeClr>
                </a:solidFill>
                <a:latin typeface="微软雅黑" pitchFamily="34" charset="-122"/>
                <a:ea typeface="微软雅黑" pitchFamily="34" charset="-122"/>
              </a:rPr>
              <a:t>888@qq.com</a:t>
            </a:r>
            <a:endParaRPr lang="zh-CN" altLang="en-US" sz="1200" dirty="0">
              <a:solidFill>
                <a:schemeClr val="tx1">
                  <a:lumMod val="75000"/>
                  <a:lumOff val="25000"/>
                </a:schemeClr>
              </a:solidFill>
              <a:latin typeface="微软雅黑" pitchFamily="34" charset="-122"/>
              <a:ea typeface="微软雅黑" pitchFamily="34" charset="-122"/>
            </a:endParaRPr>
          </a:p>
        </p:txBody>
      </p:sp>
      <p:cxnSp>
        <p:nvCxnSpPr>
          <p:cNvPr id="48" name="直接连接符 47"/>
          <p:cNvCxnSpPr/>
          <p:nvPr/>
        </p:nvCxnSpPr>
        <p:spPr>
          <a:xfrm>
            <a:off x="7489339" y="1006001"/>
            <a:ext cx="0" cy="30963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086332" y="1006001"/>
            <a:ext cx="0" cy="30963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7921387" y="1006001"/>
            <a:ext cx="0" cy="309634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51" name="组合 50"/>
          <p:cNvGrpSpPr/>
          <p:nvPr/>
        </p:nvGrpSpPr>
        <p:grpSpPr>
          <a:xfrm>
            <a:off x="8316416" y="2363346"/>
            <a:ext cx="432048" cy="432048"/>
            <a:chOff x="8316416" y="4515966"/>
            <a:chExt cx="432048" cy="432048"/>
          </a:xfrm>
        </p:grpSpPr>
        <p:sp>
          <p:nvSpPr>
            <p:cNvPr id="52" name="椭圆 51"/>
            <p:cNvSpPr/>
            <p:nvPr/>
          </p:nvSpPr>
          <p:spPr>
            <a:xfrm>
              <a:off x="8316416" y="4515966"/>
              <a:ext cx="432048" cy="432048"/>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右箭头 52"/>
            <p:cNvSpPr/>
            <p:nvPr/>
          </p:nvSpPr>
          <p:spPr>
            <a:xfrm>
              <a:off x="8411285" y="4624193"/>
              <a:ext cx="288031" cy="230833"/>
            </a:xfrm>
            <a:prstGeom prst="rightArrow">
              <a:avLst>
                <a:gd name="adj1" fmla="val 50000"/>
                <a:gd name="adj2" fmla="val 8479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4" name="Picture 6" descr="D:\360data\重要数据\桌面\未标题-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6473" y="5308054"/>
            <a:ext cx="1450433" cy="347666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Users\Administrator\Desktop\未标题-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844" y="2411244"/>
            <a:ext cx="2092960" cy="1955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366774"/>
      </p:ext>
    </p:extLst>
  </p:cSld>
  <p:clrMapOvr>
    <a:masterClrMapping/>
  </p:clrMapOvr>
  <mc:AlternateContent xmlns:mc="http://schemas.openxmlformats.org/markup-compatibility/2006" xmlns:p14="http://schemas.microsoft.com/office/powerpoint/2010/main">
    <mc:Choice Requires="p14">
      <p:transition spd="slow" p14:dur="3900" advTm="13665">
        <p14:glitter/>
      </p:transition>
    </mc:Choice>
    <mc:Fallback xmlns="">
      <p:transition spd="slow" advTm="136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25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5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ppt_x"/>
                                          </p:val>
                                        </p:tav>
                                        <p:tav tm="100000">
                                          <p:val>
                                            <p:strVal val="#ppt_x"/>
                                          </p:val>
                                        </p:tav>
                                      </p:tavLst>
                                    </p:anim>
                                    <p:anim calcmode="lin" valueType="num">
                                      <p:cBhvr additive="base">
                                        <p:cTn id="19" dur="500" fill="hold"/>
                                        <p:tgtEl>
                                          <p:spTgt spid="2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75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par>
                          <p:cTn id="29" fill="hold">
                            <p:stCondLst>
                              <p:cond delay="1250"/>
                            </p:stCondLst>
                            <p:childTnLst>
                              <p:par>
                                <p:cTn id="30" presetID="55" presetClass="entr" presetSubtype="0" fill="hold" grpId="0" nodeType="afterEffect">
                                  <p:stCondLst>
                                    <p:cond delay="2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750" fill="hold"/>
                                        <p:tgtEl>
                                          <p:spTgt spid="41"/>
                                        </p:tgtEl>
                                        <p:attrNameLst>
                                          <p:attrName>ppt_w</p:attrName>
                                        </p:attrNameLst>
                                      </p:cBhvr>
                                      <p:tavLst>
                                        <p:tav tm="0">
                                          <p:val>
                                            <p:strVal val="#ppt_w*0.70"/>
                                          </p:val>
                                        </p:tav>
                                        <p:tav tm="100000">
                                          <p:val>
                                            <p:strVal val="#ppt_w"/>
                                          </p:val>
                                        </p:tav>
                                      </p:tavLst>
                                    </p:anim>
                                    <p:anim calcmode="lin" valueType="num">
                                      <p:cBhvr>
                                        <p:cTn id="33" dur="750" fill="hold"/>
                                        <p:tgtEl>
                                          <p:spTgt spid="41"/>
                                        </p:tgtEl>
                                        <p:attrNameLst>
                                          <p:attrName>ppt_h</p:attrName>
                                        </p:attrNameLst>
                                      </p:cBhvr>
                                      <p:tavLst>
                                        <p:tav tm="0">
                                          <p:val>
                                            <p:strVal val="#ppt_h"/>
                                          </p:val>
                                        </p:tav>
                                        <p:tav tm="100000">
                                          <p:val>
                                            <p:strVal val="#ppt_h"/>
                                          </p:val>
                                        </p:tav>
                                      </p:tavLst>
                                    </p:anim>
                                    <p:animEffect transition="in" filter="fade">
                                      <p:cBhvr>
                                        <p:cTn id="34" dur="750"/>
                                        <p:tgtEl>
                                          <p:spTgt spid="41"/>
                                        </p:tgtEl>
                                      </p:cBhvr>
                                    </p:animEffect>
                                  </p:childTnLst>
                                </p:cTn>
                              </p:par>
                              <p:par>
                                <p:cTn id="35" presetID="55" presetClass="entr" presetSubtype="0" fill="hold" grpId="0" nodeType="withEffect">
                                  <p:stCondLst>
                                    <p:cond delay="250"/>
                                  </p:stCondLst>
                                  <p:childTnLst>
                                    <p:set>
                                      <p:cBhvr>
                                        <p:cTn id="36" dur="1" fill="hold">
                                          <p:stCondLst>
                                            <p:cond delay="0"/>
                                          </p:stCondLst>
                                        </p:cTn>
                                        <p:tgtEl>
                                          <p:spTgt spid="42"/>
                                        </p:tgtEl>
                                        <p:attrNameLst>
                                          <p:attrName>style.visibility</p:attrName>
                                        </p:attrNameLst>
                                      </p:cBhvr>
                                      <p:to>
                                        <p:strVal val="visible"/>
                                      </p:to>
                                    </p:set>
                                    <p:anim calcmode="lin" valueType="num">
                                      <p:cBhvr>
                                        <p:cTn id="37" dur="750" fill="hold"/>
                                        <p:tgtEl>
                                          <p:spTgt spid="42"/>
                                        </p:tgtEl>
                                        <p:attrNameLst>
                                          <p:attrName>ppt_w</p:attrName>
                                        </p:attrNameLst>
                                      </p:cBhvr>
                                      <p:tavLst>
                                        <p:tav tm="0">
                                          <p:val>
                                            <p:strVal val="#ppt_w*0.70"/>
                                          </p:val>
                                        </p:tav>
                                        <p:tav tm="100000">
                                          <p:val>
                                            <p:strVal val="#ppt_w"/>
                                          </p:val>
                                        </p:tav>
                                      </p:tavLst>
                                    </p:anim>
                                    <p:anim calcmode="lin" valueType="num">
                                      <p:cBhvr>
                                        <p:cTn id="38" dur="750" fill="hold"/>
                                        <p:tgtEl>
                                          <p:spTgt spid="42"/>
                                        </p:tgtEl>
                                        <p:attrNameLst>
                                          <p:attrName>ppt_h</p:attrName>
                                        </p:attrNameLst>
                                      </p:cBhvr>
                                      <p:tavLst>
                                        <p:tav tm="0">
                                          <p:val>
                                            <p:strVal val="#ppt_h"/>
                                          </p:val>
                                        </p:tav>
                                        <p:tav tm="100000">
                                          <p:val>
                                            <p:strVal val="#ppt_h"/>
                                          </p:val>
                                        </p:tav>
                                      </p:tavLst>
                                    </p:anim>
                                    <p:animEffect transition="in" filter="fade">
                                      <p:cBhvr>
                                        <p:cTn id="39" dur="750"/>
                                        <p:tgtEl>
                                          <p:spTgt spid="42"/>
                                        </p:tgtEl>
                                      </p:cBhvr>
                                    </p:animEffect>
                                  </p:childTnLst>
                                </p:cTn>
                              </p:par>
                              <p:par>
                                <p:cTn id="40" presetID="55" presetClass="entr" presetSubtype="0" fill="hold" grpId="0" nodeType="withEffect">
                                  <p:stCondLst>
                                    <p:cond delay="250"/>
                                  </p:stCondLst>
                                  <p:childTnLst>
                                    <p:set>
                                      <p:cBhvr>
                                        <p:cTn id="41" dur="1" fill="hold">
                                          <p:stCondLst>
                                            <p:cond delay="0"/>
                                          </p:stCondLst>
                                        </p:cTn>
                                        <p:tgtEl>
                                          <p:spTgt spid="43"/>
                                        </p:tgtEl>
                                        <p:attrNameLst>
                                          <p:attrName>style.visibility</p:attrName>
                                        </p:attrNameLst>
                                      </p:cBhvr>
                                      <p:to>
                                        <p:strVal val="visible"/>
                                      </p:to>
                                    </p:set>
                                    <p:anim calcmode="lin" valueType="num">
                                      <p:cBhvr>
                                        <p:cTn id="42" dur="750" fill="hold"/>
                                        <p:tgtEl>
                                          <p:spTgt spid="43"/>
                                        </p:tgtEl>
                                        <p:attrNameLst>
                                          <p:attrName>ppt_w</p:attrName>
                                        </p:attrNameLst>
                                      </p:cBhvr>
                                      <p:tavLst>
                                        <p:tav tm="0">
                                          <p:val>
                                            <p:strVal val="#ppt_w*0.70"/>
                                          </p:val>
                                        </p:tav>
                                        <p:tav tm="100000">
                                          <p:val>
                                            <p:strVal val="#ppt_w"/>
                                          </p:val>
                                        </p:tav>
                                      </p:tavLst>
                                    </p:anim>
                                    <p:anim calcmode="lin" valueType="num">
                                      <p:cBhvr>
                                        <p:cTn id="43" dur="750" fill="hold"/>
                                        <p:tgtEl>
                                          <p:spTgt spid="43"/>
                                        </p:tgtEl>
                                        <p:attrNameLst>
                                          <p:attrName>ppt_h</p:attrName>
                                        </p:attrNameLst>
                                      </p:cBhvr>
                                      <p:tavLst>
                                        <p:tav tm="0">
                                          <p:val>
                                            <p:strVal val="#ppt_h"/>
                                          </p:val>
                                        </p:tav>
                                        <p:tav tm="100000">
                                          <p:val>
                                            <p:strVal val="#ppt_h"/>
                                          </p:val>
                                        </p:tav>
                                      </p:tavLst>
                                    </p:anim>
                                    <p:animEffect transition="in" filter="fade">
                                      <p:cBhvr>
                                        <p:cTn id="44" dur="750"/>
                                        <p:tgtEl>
                                          <p:spTgt spid="43"/>
                                        </p:tgtEl>
                                      </p:cBhvr>
                                    </p:animEffect>
                                  </p:childTnLst>
                                </p:cTn>
                              </p:par>
                              <p:par>
                                <p:cTn id="45" presetID="55" presetClass="entr" presetSubtype="0" fill="hold" grpId="0" nodeType="withEffect">
                                  <p:stCondLst>
                                    <p:cond delay="250"/>
                                  </p:stCondLst>
                                  <p:childTnLst>
                                    <p:set>
                                      <p:cBhvr>
                                        <p:cTn id="46" dur="1" fill="hold">
                                          <p:stCondLst>
                                            <p:cond delay="0"/>
                                          </p:stCondLst>
                                        </p:cTn>
                                        <p:tgtEl>
                                          <p:spTgt spid="44"/>
                                        </p:tgtEl>
                                        <p:attrNameLst>
                                          <p:attrName>style.visibility</p:attrName>
                                        </p:attrNameLst>
                                      </p:cBhvr>
                                      <p:to>
                                        <p:strVal val="visible"/>
                                      </p:to>
                                    </p:set>
                                    <p:anim calcmode="lin" valueType="num">
                                      <p:cBhvr>
                                        <p:cTn id="47" dur="750" fill="hold"/>
                                        <p:tgtEl>
                                          <p:spTgt spid="44"/>
                                        </p:tgtEl>
                                        <p:attrNameLst>
                                          <p:attrName>ppt_w</p:attrName>
                                        </p:attrNameLst>
                                      </p:cBhvr>
                                      <p:tavLst>
                                        <p:tav tm="0">
                                          <p:val>
                                            <p:strVal val="#ppt_w*0.70"/>
                                          </p:val>
                                        </p:tav>
                                        <p:tav tm="100000">
                                          <p:val>
                                            <p:strVal val="#ppt_w"/>
                                          </p:val>
                                        </p:tav>
                                      </p:tavLst>
                                    </p:anim>
                                    <p:anim calcmode="lin" valueType="num">
                                      <p:cBhvr>
                                        <p:cTn id="48" dur="750" fill="hold"/>
                                        <p:tgtEl>
                                          <p:spTgt spid="44"/>
                                        </p:tgtEl>
                                        <p:attrNameLst>
                                          <p:attrName>ppt_h</p:attrName>
                                        </p:attrNameLst>
                                      </p:cBhvr>
                                      <p:tavLst>
                                        <p:tav tm="0">
                                          <p:val>
                                            <p:strVal val="#ppt_h"/>
                                          </p:val>
                                        </p:tav>
                                        <p:tav tm="100000">
                                          <p:val>
                                            <p:strVal val="#ppt_h"/>
                                          </p:val>
                                        </p:tav>
                                      </p:tavLst>
                                    </p:anim>
                                    <p:animEffect transition="in" filter="fade">
                                      <p:cBhvr>
                                        <p:cTn id="49" dur="750"/>
                                        <p:tgtEl>
                                          <p:spTgt spid="44"/>
                                        </p:tgtEl>
                                      </p:cBhvr>
                                    </p:animEffect>
                                  </p:childTnLst>
                                </p:cTn>
                              </p:par>
                            </p:childTnLst>
                          </p:cTn>
                        </p:par>
                        <p:par>
                          <p:cTn id="50" fill="hold">
                            <p:stCondLst>
                              <p:cond delay="2250"/>
                            </p:stCondLst>
                            <p:childTnLst>
                              <p:par>
                                <p:cTn id="51" presetID="2" presetClass="entr" presetSubtype="4" fill="hold" nodeType="afterEffect">
                                  <p:stCondLst>
                                    <p:cond delay="0"/>
                                  </p:stCondLst>
                                  <p:childTnLst>
                                    <p:set>
                                      <p:cBhvr>
                                        <p:cTn id="52" dur="1" fill="hold">
                                          <p:stCondLst>
                                            <p:cond delay="0"/>
                                          </p:stCondLst>
                                        </p:cTn>
                                        <p:tgtEl>
                                          <p:spTgt spid="50"/>
                                        </p:tgtEl>
                                        <p:attrNameLst>
                                          <p:attrName>style.visibility</p:attrName>
                                        </p:attrNameLst>
                                      </p:cBhvr>
                                      <p:to>
                                        <p:strVal val="visible"/>
                                      </p:to>
                                    </p:set>
                                    <p:anim calcmode="lin" valueType="num">
                                      <p:cBhvr additive="base">
                                        <p:cTn id="53" dur="500" fill="hold"/>
                                        <p:tgtEl>
                                          <p:spTgt spid="50"/>
                                        </p:tgtEl>
                                        <p:attrNameLst>
                                          <p:attrName>ppt_x</p:attrName>
                                        </p:attrNameLst>
                                      </p:cBhvr>
                                      <p:tavLst>
                                        <p:tav tm="0">
                                          <p:val>
                                            <p:strVal val="#ppt_x"/>
                                          </p:val>
                                        </p:tav>
                                        <p:tav tm="100000">
                                          <p:val>
                                            <p:strVal val="#ppt_x"/>
                                          </p:val>
                                        </p:tav>
                                      </p:tavLst>
                                    </p:anim>
                                    <p:anim calcmode="lin" valueType="num">
                                      <p:cBhvr additive="base">
                                        <p:cTn id="54" dur="500" fill="hold"/>
                                        <p:tgtEl>
                                          <p:spTgt spid="50"/>
                                        </p:tgtEl>
                                        <p:attrNameLst>
                                          <p:attrName>ppt_y</p:attrName>
                                        </p:attrNameLst>
                                      </p:cBhvr>
                                      <p:tavLst>
                                        <p:tav tm="0">
                                          <p:val>
                                            <p:strVal val="1+#ppt_h/2"/>
                                          </p:val>
                                        </p:tav>
                                        <p:tav tm="100000">
                                          <p:val>
                                            <p:strVal val="#ppt_y"/>
                                          </p:val>
                                        </p:tav>
                                      </p:tavLst>
                                    </p:anim>
                                  </p:childTnLst>
                                </p:cTn>
                              </p:par>
                            </p:childTnLst>
                          </p:cTn>
                        </p:par>
                        <p:par>
                          <p:cTn id="55" fill="hold">
                            <p:stCondLst>
                              <p:cond delay="2750"/>
                            </p:stCondLst>
                            <p:childTnLst>
                              <p:par>
                                <p:cTn id="56" presetID="1" presetClass="entr" presetSubtype="0" fill="hold" grpId="1" nodeType="afterEffect">
                                  <p:stCondLst>
                                    <p:cond delay="0"/>
                                  </p:stCondLst>
                                  <p:childTnLst>
                                    <p:set>
                                      <p:cBhvr>
                                        <p:cTn id="57" dur="1" fill="hold">
                                          <p:stCondLst>
                                            <p:cond delay="0"/>
                                          </p:stCondLst>
                                        </p:cTn>
                                        <p:tgtEl>
                                          <p:spTgt spid="45"/>
                                        </p:tgtEl>
                                        <p:attrNameLst>
                                          <p:attrName>style.visibility</p:attrName>
                                        </p:attrNameLst>
                                      </p:cBhvr>
                                      <p:to>
                                        <p:strVal val="visible"/>
                                      </p:to>
                                    </p:set>
                                  </p:childTnLst>
                                </p:cTn>
                              </p:par>
                              <p:par>
                                <p:cTn id="58" presetID="56" presetClass="path" presetSubtype="0" accel="50000" decel="50000" fill="hold" grpId="0" nodeType="withEffect">
                                  <p:stCondLst>
                                    <p:cond delay="0"/>
                                  </p:stCondLst>
                                  <p:childTnLst>
                                    <p:animMotion origin="layout" path="M -0.31667 0.59753 L -2.77778E-7 -9.87654E-7 " pathEditMode="relative" rAng="0" ptsTypes="AA">
                                      <p:cBhvr>
                                        <p:cTn id="59" dur="1000" fill="hold"/>
                                        <p:tgtEl>
                                          <p:spTgt spid="45"/>
                                        </p:tgtEl>
                                        <p:attrNameLst>
                                          <p:attrName>ppt_x</p:attrName>
                                          <p:attrName>ppt_y</p:attrName>
                                        </p:attrNameLst>
                                      </p:cBhvr>
                                      <p:rCtr x="15833" y="-29877"/>
                                    </p:animMotion>
                                  </p:childTnLst>
                                </p:cTn>
                              </p:par>
                              <p:par>
                                <p:cTn id="60" presetID="56" presetClass="path" presetSubtype="0" accel="50000" decel="50000" fill="hold" nodeType="withEffect">
                                  <p:stCondLst>
                                    <p:cond delay="0"/>
                                  </p:stCondLst>
                                  <p:childTnLst>
                                    <p:animMotion origin="layout" path="M -0.12986 -0.1321 L 0.17882 -0.71605 " pathEditMode="relative" rAng="0" ptsTypes="AA">
                                      <p:cBhvr>
                                        <p:cTn id="61" dur="1000" fill="hold"/>
                                        <p:tgtEl>
                                          <p:spTgt spid="54"/>
                                        </p:tgtEl>
                                        <p:attrNameLst>
                                          <p:attrName>ppt_x</p:attrName>
                                          <p:attrName>ppt_y</p:attrName>
                                        </p:attrNameLst>
                                      </p:cBhvr>
                                      <p:rCtr x="15434" y="-29198"/>
                                    </p:animMotion>
                                  </p:childTnLst>
                                </p:cTn>
                              </p:par>
                            </p:childTnLst>
                          </p:cTn>
                        </p:par>
                        <p:par>
                          <p:cTn id="62" fill="hold">
                            <p:stCondLst>
                              <p:cond delay="3750"/>
                            </p:stCondLst>
                            <p:childTnLst>
                              <p:par>
                                <p:cTn id="63" presetID="42" presetClass="exit" presetSubtype="0" fill="hold" nodeType="afterEffect">
                                  <p:stCondLst>
                                    <p:cond delay="0"/>
                                  </p:stCondLst>
                                  <p:childTnLst>
                                    <p:animEffect transition="out" filter="fade">
                                      <p:cBhvr>
                                        <p:cTn id="64" dur="500"/>
                                        <p:tgtEl>
                                          <p:spTgt spid="54"/>
                                        </p:tgtEl>
                                      </p:cBhvr>
                                    </p:animEffect>
                                    <p:anim calcmode="lin" valueType="num">
                                      <p:cBhvr>
                                        <p:cTn id="65" dur="500"/>
                                        <p:tgtEl>
                                          <p:spTgt spid="54"/>
                                        </p:tgtEl>
                                        <p:attrNameLst>
                                          <p:attrName>ppt_x</p:attrName>
                                        </p:attrNameLst>
                                      </p:cBhvr>
                                      <p:tavLst>
                                        <p:tav tm="0">
                                          <p:val>
                                            <p:strVal val="ppt_x"/>
                                          </p:val>
                                        </p:tav>
                                        <p:tav tm="100000">
                                          <p:val>
                                            <p:strVal val="ppt_x"/>
                                          </p:val>
                                        </p:tav>
                                      </p:tavLst>
                                    </p:anim>
                                    <p:anim calcmode="lin" valueType="num">
                                      <p:cBhvr>
                                        <p:cTn id="66" dur="500"/>
                                        <p:tgtEl>
                                          <p:spTgt spid="54"/>
                                        </p:tgtEl>
                                        <p:attrNameLst>
                                          <p:attrName>ppt_y</p:attrName>
                                        </p:attrNameLst>
                                      </p:cBhvr>
                                      <p:tavLst>
                                        <p:tav tm="0">
                                          <p:val>
                                            <p:strVal val="ppt_y"/>
                                          </p:val>
                                        </p:tav>
                                        <p:tav tm="100000">
                                          <p:val>
                                            <p:strVal val="ppt_y+.1"/>
                                          </p:val>
                                        </p:tav>
                                      </p:tavLst>
                                    </p:anim>
                                    <p:set>
                                      <p:cBhvr>
                                        <p:cTn id="67" dur="1" fill="hold">
                                          <p:stCondLst>
                                            <p:cond delay="499"/>
                                          </p:stCondLst>
                                        </p:cTn>
                                        <p:tgtEl>
                                          <p:spTgt spid="54"/>
                                        </p:tgtEl>
                                        <p:attrNameLst>
                                          <p:attrName>style.visibility</p:attrName>
                                        </p:attrNameLst>
                                      </p:cBhvr>
                                      <p:to>
                                        <p:strVal val="hidden"/>
                                      </p:to>
                                    </p:set>
                                  </p:childTnLst>
                                </p:cTn>
                              </p:par>
                              <p:par>
                                <p:cTn id="68" presetID="22" presetClass="entr" presetSubtype="1"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up)">
                                      <p:cBhvr>
                                        <p:cTn id="70" dur="500"/>
                                        <p:tgtEl>
                                          <p:spTgt spid="48"/>
                                        </p:tgtEl>
                                      </p:cBhvr>
                                    </p:animEffect>
                                  </p:childTnLst>
                                </p:cTn>
                              </p:par>
                            </p:childTnLst>
                          </p:cTn>
                        </p:par>
                        <p:par>
                          <p:cTn id="71" fill="hold">
                            <p:stCondLst>
                              <p:cond delay="4250"/>
                            </p:stCondLst>
                            <p:childTnLst>
                              <p:par>
                                <p:cTn id="72" presetID="1"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4"/>
                                        </p:tgtEl>
                                        <p:attrNameLst>
                                          <p:attrName>style.visibility</p:attrName>
                                        </p:attrNameLst>
                                      </p:cBhvr>
                                      <p:to>
                                        <p:strVal val="visible"/>
                                      </p:to>
                                    </p:set>
                                  </p:childTnLst>
                                </p:cTn>
                              </p:par>
                              <p:par>
                                <p:cTn id="76" presetID="56" presetClass="path" presetSubtype="0" accel="50000" decel="50000" fill="hold" grpId="1" nodeType="withEffect">
                                  <p:stCondLst>
                                    <p:cond delay="0"/>
                                  </p:stCondLst>
                                  <p:childTnLst>
                                    <p:animMotion origin="layout" path="M -0.30868 0.58364 L -2.77778E-7 -9.87654E-7 " pathEditMode="relative" rAng="0" ptsTypes="AA">
                                      <p:cBhvr>
                                        <p:cTn id="77" dur="1000" fill="hold"/>
                                        <p:tgtEl>
                                          <p:spTgt spid="46"/>
                                        </p:tgtEl>
                                        <p:attrNameLst>
                                          <p:attrName>ppt_x</p:attrName>
                                          <p:attrName>ppt_y</p:attrName>
                                        </p:attrNameLst>
                                      </p:cBhvr>
                                      <p:rCtr x="15434" y="-29198"/>
                                    </p:animMotion>
                                  </p:childTnLst>
                                </p:cTn>
                              </p:par>
                              <p:par>
                                <p:cTn id="78" presetID="56" presetClass="path" presetSubtype="0" accel="50000" decel="50000" fill="hold" nodeType="withEffect">
                                  <p:stCondLst>
                                    <p:cond delay="0"/>
                                  </p:stCondLst>
                                  <p:childTnLst>
                                    <p:animMotion origin="layout" path="M -0.18489 -0.15802 L 0.12223 -0.72994 " pathEditMode="relative" rAng="0" ptsTypes="AA">
                                      <p:cBhvr>
                                        <p:cTn id="79" dur="1000" fill="hold"/>
                                        <p:tgtEl>
                                          <p:spTgt spid="54"/>
                                        </p:tgtEl>
                                        <p:attrNameLst>
                                          <p:attrName>ppt_x</p:attrName>
                                          <p:attrName>ppt_y</p:attrName>
                                        </p:attrNameLst>
                                      </p:cBhvr>
                                      <p:rCtr x="15347" y="-28611"/>
                                    </p:animMotion>
                                  </p:childTnLst>
                                </p:cTn>
                              </p:par>
                            </p:childTnLst>
                          </p:cTn>
                        </p:par>
                        <p:par>
                          <p:cTn id="80" fill="hold">
                            <p:stCondLst>
                              <p:cond delay="5250"/>
                            </p:stCondLst>
                            <p:childTnLst>
                              <p:par>
                                <p:cTn id="81" presetID="42" presetClass="exit" presetSubtype="0" fill="hold" nodeType="afterEffect">
                                  <p:stCondLst>
                                    <p:cond delay="0"/>
                                  </p:stCondLst>
                                  <p:childTnLst>
                                    <p:animEffect transition="out" filter="fade">
                                      <p:cBhvr>
                                        <p:cTn id="82" dur="500"/>
                                        <p:tgtEl>
                                          <p:spTgt spid="54"/>
                                        </p:tgtEl>
                                      </p:cBhvr>
                                    </p:animEffect>
                                    <p:anim calcmode="lin" valueType="num">
                                      <p:cBhvr>
                                        <p:cTn id="83" dur="500"/>
                                        <p:tgtEl>
                                          <p:spTgt spid="54"/>
                                        </p:tgtEl>
                                        <p:attrNameLst>
                                          <p:attrName>ppt_x</p:attrName>
                                        </p:attrNameLst>
                                      </p:cBhvr>
                                      <p:tavLst>
                                        <p:tav tm="0">
                                          <p:val>
                                            <p:strVal val="ppt_x"/>
                                          </p:val>
                                        </p:tav>
                                        <p:tav tm="100000">
                                          <p:val>
                                            <p:strVal val="ppt_x"/>
                                          </p:val>
                                        </p:tav>
                                      </p:tavLst>
                                    </p:anim>
                                    <p:anim calcmode="lin" valueType="num">
                                      <p:cBhvr>
                                        <p:cTn id="84" dur="500"/>
                                        <p:tgtEl>
                                          <p:spTgt spid="54"/>
                                        </p:tgtEl>
                                        <p:attrNameLst>
                                          <p:attrName>ppt_y</p:attrName>
                                        </p:attrNameLst>
                                      </p:cBhvr>
                                      <p:tavLst>
                                        <p:tav tm="0">
                                          <p:val>
                                            <p:strVal val="ppt_y"/>
                                          </p:val>
                                        </p:tav>
                                        <p:tav tm="100000">
                                          <p:val>
                                            <p:strVal val="ppt_y+.1"/>
                                          </p:val>
                                        </p:tav>
                                      </p:tavLst>
                                    </p:anim>
                                    <p:set>
                                      <p:cBhvr>
                                        <p:cTn id="85" dur="1" fill="hold">
                                          <p:stCondLst>
                                            <p:cond delay="499"/>
                                          </p:stCondLst>
                                        </p:cTn>
                                        <p:tgtEl>
                                          <p:spTgt spid="54"/>
                                        </p:tgtEl>
                                        <p:attrNameLst>
                                          <p:attrName>style.visibility</p:attrName>
                                        </p:attrNameLst>
                                      </p:cBhvr>
                                      <p:to>
                                        <p:strVal val="hidden"/>
                                      </p:to>
                                    </p:set>
                                  </p:childTnLst>
                                </p:cTn>
                              </p:par>
                              <p:par>
                                <p:cTn id="86" presetID="22" presetClass="entr" presetSubtype="1" fill="hold" nodeType="withEffect">
                                  <p:stCondLst>
                                    <p:cond delay="0"/>
                                  </p:stCondLst>
                                  <p:childTnLst>
                                    <p:set>
                                      <p:cBhvr>
                                        <p:cTn id="87" dur="1" fill="hold">
                                          <p:stCondLst>
                                            <p:cond delay="0"/>
                                          </p:stCondLst>
                                        </p:cTn>
                                        <p:tgtEl>
                                          <p:spTgt spid="49"/>
                                        </p:tgtEl>
                                        <p:attrNameLst>
                                          <p:attrName>style.visibility</p:attrName>
                                        </p:attrNameLst>
                                      </p:cBhvr>
                                      <p:to>
                                        <p:strVal val="visible"/>
                                      </p:to>
                                    </p:set>
                                    <p:animEffect transition="in" filter="wipe(up)">
                                      <p:cBhvr>
                                        <p:cTn id="88" dur="500"/>
                                        <p:tgtEl>
                                          <p:spTgt spid="49"/>
                                        </p:tgtEl>
                                      </p:cBhvr>
                                    </p:animEffect>
                                  </p:childTnLst>
                                </p:cTn>
                              </p:par>
                            </p:childTnLst>
                          </p:cTn>
                        </p:par>
                        <p:par>
                          <p:cTn id="89" fill="hold">
                            <p:stCondLst>
                              <p:cond delay="5750"/>
                            </p:stCondLst>
                            <p:childTnLst>
                              <p:par>
                                <p:cTn id="90" presetID="14" presetClass="entr" presetSubtype="10" fill="hold" grpId="0" nodeType="after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randombar(horizontal)">
                                      <p:cBhvr>
                                        <p:cTn id="92" dur="1000"/>
                                        <p:tgtEl>
                                          <p:spTgt spid="47"/>
                                        </p:tgtEl>
                                      </p:cBhvr>
                                    </p:animEffect>
                                  </p:childTnLst>
                                </p:cTn>
                              </p:par>
                            </p:childTnLst>
                          </p:cTn>
                        </p:par>
                        <p:par>
                          <p:cTn id="93" fill="hold">
                            <p:stCondLst>
                              <p:cond delay="6750"/>
                            </p:stCondLst>
                            <p:childTnLst>
                              <p:par>
                                <p:cTn id="94" presetID="12" presetClass="entr" presetSubtype="8" fill="hold" nodeType="afterEffect">
                                  <p:stCondLst>
                                    <p:cond delay="1000"/>
                                  </p:stCondLst>
                                  <p:childTnLst>
                                    <p:set>
                                      <p:cBhvr>
                                        <p:cTn id="95" dur="1" fill="hold">
                                          <p:stCondLst>
                                            <p:cond delay="0"/>
                                          </p:stCondLst>
                                        </p:cTn>
                                        <p:tgtEl>
                                          <p:spTgt spid="51"/>
                                        </p:tgtEl>
                                        <p:attrNameLst>
                                          <p:attrName>style.visibility</p:attrName>
                                        </p:attrNameLst>
                                      </p:cBhvr>
                                      <p:to>
                                        <p:strVal val="visible"/>
                                      </p:to>
                                    </p:set>
                                    <p:anim calcmode="lin" valueType="num">
                                      <p:cBhvr additive="base">
                                        <p:cTn id="96" dur="500"/>
                                        <p:tgtEl>
                                          <p:spTgt spid="51"/>
                                        </p:tgtEl>
                                        <p:attrNameLst>
                                          <p:attrName>ppt_x</p:attrName>
                                        </p:attrNameLst>
                                      </p:cBhvr>
                                      <p:tavLst>
                                        <p:tav tm="0">
                                          <p:val>
                                            <p:strVal val="#ppt_x-#ppt_w*1.125000"/>
                                          </p:val>
                                        </p:tav>
                                        <p:tav tm="100000">
                                          <p:val>
                                            <p:strVal val="#ppt_x"/>
                                          </p:val>
                                        </p:tav>
                                      </p:tavLst>
                                    </p:anim>
                                    <p:animEffect transition="in" filter="wipe(right)">
                                      <p:cBhvr>
                                        <p:cTn id="9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98" repeatCount="indefinite" fill="hold" display="0">
                  <p:stCondLst>
                    <p:cond delay="indefinite"/>
                  </p:stCondLst>
                  <p:endCondLst>
                    <p:cond evt="onStopAudio" delay="0">
                      <p:tgtEl>
                        <p:sldTgt/>
                      </p:tgtEl>
                    </p:cond>
                  </p:endCondLst>
                </p:cTn>
                <p:tgtEl>
                  <p:spTgt spid="22"/>
                </p:tgtEl>
              </p:cMediaNode>
            </p:audio>
          </p:childTnLst>
        </p:cTn>
      </p:par>
    </p:tnLst>
    <p:bldLst>
      <p:bldP spid="23" grpId="0" animBg="1"/>
      <p:bldP spid="24" grpId="0" animBg="1"/>
      <p:bldP spid="25" grpId="0" animBg="1"/>
      <p:bldP spid="26" grpId="0" animBg="1"/>
      <p:bldP spid="41" grpId="0"/>
      <p:bldP spid="42" grpId="0"/>
      <p:bldP spid="43" grpId="0"/>
      <p:bldP spid="44" grpId="0"/>
      <p:bldP spid="45" grpId="0"/>
      <p:bldP spid="45" grpId="1"/>
      <p:bldP spid="46" grpId="0"/>
      <p:bldP spid="46" grpId="1"/>
      <p:bldP spid="47" grpId="0"/>
    </p:bldLst>
  </p:timing>
  <p:extLst mod="1">
    <p:ext uri="{E180D4A7-C9FB-4DFB-919C-405C955672EB}">
      <p14:showEvtLst xmlns:p14="http://schemas.microsoft.com/office/powerpoint/2010/main">
        <p14:playEvt time="0" objId="1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a:t>
            </a:r>
            <a:r>
              <a:rPr lang="zh-CN" altLang="en-US" b="1" dirty="0" smtClean="0">
                <a:solidFill>
                  <a:srgbClr val="FFFFFF"/>
                </a:solidFill>
                <a:latin typeface="微软雅黑" pitchFamily="34" charset="-122"/>
                <a:ea typeface="微软雅黑" pitchFamily="34" charset="-122"/>
              </a:rPr>
              <a:t>思路</a:t>
            </a:r>
            <a:endParaRPr lang="zh-CN" altLang="en-US" b="1" dirty="0">
              <a:solidFill>
                <a:srgbClr val="FFFFFF"/>
              </a:solidFill>
              <a:latin typeface="微软雅黑" pitchFamily="34" charset="-122"/>
              <a:ea typeface="微软雅黑" pitchFamily="34" charset="-122"/>
            </a:endParaRPr>
          </a:p>
        </p:txBody>
      </p:sp>
      <p:sp>
        <p:nvSpPr>
          <p:cNvPr id="16" name="矩形 15"/>
          <p:cNvSpPr/>
          <p:nvPr/>
        </p:nvSpPr>
        <p:spPr>
          <a:xfrm>
            <a:off x="713692" y="2084491"/>
            <a:ext cx="3067198" cy="640403"/>
          </a:xfrm>
          <a:prstGeom prst="rect">
            <a:avLst/>
          </a:prstGeom>
          <a:solidFill>
            <a:srgbClr val="23A5C3"/>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17" name="矩形 15"/>
          <p:cNvSpPr/>
          <p:nvPr/>
        </p:nvSpPr>
        <p:spPr>
          <a:xfrm>
            <a:off x="609189" y="2724894"/>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23A5C3"/>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27" name="矩形 15"/>
          <p:cNvSpPr/>
          <p:nvPr/>
        </p:nvSpPr>
        <p:spPr>
          <a:xfrm flipV="1">
            <a:off x="609189" y="3368128"/>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23A5C3"/>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sp>
        <p:nvSpPr>
          <p:cNvPr id="28" name="矩形 15"/>
          <p:cNvSpPr/>
          <p:nvPr/>
        </p:nvSpPr>
        <p:spPr>
          <a:xfrm>
            <a:off x="609189" y="4036768"/>
            <a:ext cx="3276205" cy="668640"/>
          </a:xfrm>
          <a:custGeom>
            <a:avLst/>
            <a:gdLst>
              <a:gd name="connsiteX0" fmla="*/ 0 w 2376264"/>
              <a:gd name="connsiteY0" fmla="*/ 0 h 432048"/>
              <a:gd name="connsiteX1" fmla="*/ 2376264 w 2376264"/>
              <a:gd name="connsiteY1" fmla="*/ 0 h 432048"/>
              <a:gd name="connsiteX2" fmla="*/ 2376264 w 2376264"/>
              <a:gd name="connsiteY2" fmla="*/ 432048 h 432048"/>
              <a:gd name="connsiteX3" fmla="*/ 0 w 2376264"/>
              <a:gd name="connsiteY3" fmla="*/ 432048 h 432048"/>
              <a:gd name="connsiteX4" fmla="*/ 0 w 2376264"/>
              <a:gd name="connsiteY4" fmla="*/ 0 h 432048"/>
              <a:gd name="connsiteX0" fmla="*/ 85725 w 2461989"/>
              <a:gd name="connsiteY0" fmla="*/ 0 h 451098"/>
              <a:gd name="connsiteX1" fmla="*/ 2461989 w 2461989"/>
              <a:gd name="connsiteY1" fmla="*/ 0 h 451098"/>
              <a:gd name="connsiteX2" fmla="*/ 2461989 w 2461989"/>
              <a:gd name="connsiteY2" fmla="*/ 432048 h 451098"/>
              <a:gd name="connsiteX3" fmla="*/ 0 w 2461989"/>
              <a:gd name="connsiteY3" fmla="*/ 451098 h 451098"/>
              <a:gd name="connsiteX4" fmla="*/ 85725 w 2461989"/>
              <a:gd name="connsiteY4" fmla="*/ 0 h 451098"/>
              <a:gd name="connsiteX0" fmla="*/ 85725 w 2538189"/>
              <a:gd name="connsiteY0" fmla="*/ 0 h 451098"/>
              <a:gd name="connsiteX1" fmla="*/ 2461989 w 2538189"/>
              <a:gd name="connsiteY1" fmla="*/ 0 h 451098"/>
              <a:gd name="connsiteX2" fmla="*/ 2538189 w 2538189"/>
              <a:gd name="connsiteY2" fmla="*/ 451098 h 451098"/>
              <a:gd name="connsiteX3" fmla="*/ 0 w 2538189"/>
              <a:gd name="connsiteY3" fmla="*/ 451098 h 451098"/>
              <a:gd name="connsiteX4" fmla="*/ 85725 w 2538189"/>
              <a:gd name="connsiteY4" fmla="*/ 0 h 451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189" h="451098">
                <a:moveTo>
                  <a:pt x="85725" y="0"/>
                </a:moveTo>
                <a:lnTo>
                  <a:pt x="2461989" y="0"/>
                </a:lnTo>
                <a:lnTo>
                  <a:pt x="2538189" y="451098"/>
                </a:lnTo>
                <a:lnTo>
                  <a:pt x="0" y="451098"/>
                </a:lnTo>
                <a:lnTo>
                  <a:pt x="85725" y="0"/>
                </a:lnTo>
                <a:close/>
              </a:path>
            </a:pathLst>
          </a:custGeom>
          <a:solidFill>
            <a:srgbClr val="23A5C3"/>
          </a:solidFill>
          <a:ln w="12700">
            <a:solidFill>
              <a:srgbClr val="FFFFFF"/>
            </a:solidFill>
            <a:miter lim="800000"/>
            <a:headEnd/>
            <a:tailEnd/>
          </a:ln>
          <a:effectLst>
            <a:outerShdw dist="38100" dir="5400000" algn="ctr" rotWithShape="0">
              <a:srgbClr val="000000">
                <a:alpha val="37999"/>
              </a:srgbClr>
            </a:outerShdw>
          </a:effectLst>
        </p:spPr>
        <p:txBody>
          <a:bodyPr anchor="ctr"/>
          <a:lstStyle/>
          <a:p>
            <a:endParaRPr lang="zh-CN" altLang="en-US"/>
          </a:p>
        </p:txBody>
      </p:sp>
      <p:grpSp>
        <p:nvGrpSpPr>
          <p:cNvPr id="30" name="组合 29"/>
          <p:cNvGrpSpPr/>
          <p:nvPr/>
        </p:nvGrpSpPr>
        <p:grpSpPr>
          <a:xfrm>
            <a:off x="1030168" y="1425793"/>
            <a:ext cx="2455361" cy="871479"/>
            <a:chOff x="886651" y="1654399"/>
            <a:chExt cx="2455361" cy="871479"/>
          </a:xfrm>
        </p:grpSpPr>
        <p:sp>
          <p:nvSpPr>
            <p:cNvPr id="33" name="椭圆 32"/>
            <p:cNvSpPr/>
            <p:nvPr/>
          </p:nvSpPr>
          <p:spPr>
            <a:xfrm>
              <a:off x="886651" y="2436585"/>
              <a:ext cx="89293" cy="89293"/>
            </a:xfrm>
            <a:prstGeom prst="ellipse">
              <a:avLst/>
            </a:prstGeom>
            <a:solidFill>
              <a:sysClr val="windowText" lastClr="000000">
                <a:lumMod val="85000"/>
                <a:lumOff val="15000"/>
              </a:sysClr>
            </a:solidFill>
            <a:ln w="63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sp>
          <p:nvSpPr>
            <p:cNvPr id="34" name="椭圆 33"/>
            <p:cNvSpPr/>
            <p:nvPr/>
          </p:nvSpPr>
          <p:spPr>
            <a:xfrm>
              <a:off x="3252719" y="2431211"/>
              <a:ext cx="89293" cy="89293"/>
            </a:xfrm>
            <a:prstGeom prst="ellipse">
              <a:avLst/>
            </a:prstGeom>
            <a:solidFill>
              <a:sysClr val="windowText" lastClr="000000">
                <a:lumMod val="85000"/>
                <a:lumOff val="15000"/>
              </a:sysClr>
            </a:solidFill>
            <a:ln w="6350" cap="flat" cmpd="sng" algn="ctr">
              <a:solidFill>
                <a:sysClr val="windowText" lastClr="000000">
                  <a:lumMod val="75000"/>
                  <a:lumOff val="25000"/>
                </a:sysClr>
              </a:solidFill>
              <a:prstDash val="solid"/>
            </a:ln>
            <a:effectLst/>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nvGrpSpPr>
            <p:cNvPr id="35" name="组合 34"/>
            <p:cNvGrpSpPr/>
            <p:nvPr/>
          </p:nvGrpSpPr>
          <p:grpSpPr>
            <a:xfrm>
              <a:off x="899728" y="1654399"/>
              <a:ext cx="2429208" cy="858403"/>
              <a:chOff x="899728" y="1654399"/>
              <a:chExt cx="2429208" cy="858403"/>
            </a:xfrm>
          </p:grpSpPr>
          <p:cxnSp>
            <p:nvCxnSpPr>
              <p:cNvPr id="36" name="直接连接符 35"/>
              <p:cNvCxnSpPr>
                <a:stCxn id="38" idx="6"/>
                <a:endCxn id="34" idx="5"/>
              </p:cNvCxnSpPr>
              <p:nvPr/>
            </p:nvCxnSpPr>
            <p:spPr>
              <a:xfrm>
                <a:off x="2195020" y="1772923"/>
                <a:ext cx="1133916" cy="734504"/>
              </a:xfrm>
              <a:prstGeom prst="line">
                <a:avLst/>
              </a:prstGeom>
              <a:noFill/>
              <a:ln w="19050" cap="flat" cmpd="sng" algn="ctr">
                <a:solidFill>
                  <a:srgbClr val="955E27"/>
                </a:solidFill>
                <a:prstDash val="solid"/>
              </a:ln>
              <a:effectLst>
                <a:outerShdw blurRad="50800" dist="38100" dir="5400000" algn="t" rotWithShape="0">
                  <a:prstClr val="black">
                    <a:alpha val="40000"/>
                  </a:prstClr>
                </a:outerShdw>
              </a:effectLst>
            </p:spPr>
          </p:cxnSp>
          <p:cxnSp>
            <p:nvCxnSpPr>
              <p:cNvPr id="37" name="直接连接符 36"/>
              <p:cNvCxnSpPr>
                <a:stCxn id="38" idx="2"/>
                <a:endCxn id="33" idx="3"/>
              </p:cNvCxnSpPr>
              <p:nvPr/>
            </p:nvCxnSpPr>
            <p:spPr>
              <a:xfrm flipH="1">
                <a:off x="899728" y="1772923"/>
                <a:ext cx="1058243" cy="739879"/>
              </a:xfrm>
              <a:prstGeom prst="line">
                <a:avLst/>
              </a:prstGeom>
              <a:noFill/>
              <a:ln w="19050" cap="flat" cmpd="sng" algn="ctr">
                <a:solidFill>
                  <a:srgbClr val="955E27"/>
                </a:solidFill>
                <a:prstDash val="solid"/>
              </a:ln>
              <a:effectLst>
                <a:outerShdw blurRad="50800" dist="38100" dir="5400000" algn="t" rotWithShape="0">
                  <a:prstClr val="black">
                    <a:alpha val="40000"/>
                  </a:prstClr>
                </a:outerShdw>
              </a:effectLst>
            </p:spPr>
          </p:cxnSp>
          <p:sp>
            <p:nvSpPr>
              <p:cNvPr id="38" name="椭圆 37"/>
              <p:cNvSpPr/>
              <p:nvPr/>
            </p:nvSpPr>
            <p:spPr>
              <a:xfrm>
                <a:off x="1957971" y="1654399"/>
                <a:ext cx="237049" cy="237049"/>
              </a:xfrm>
              <a:prstGeom prst="ellipse">
                <a:avLst/>
              </a:prstGeom>
              <a:gradFill flip="none" rotWithShape="1">
                <a:gsLst>
                  <a:gs pos="0">
                    <a:sysClr val="window" lastClr="FFFFFF">
                      <a:shade val="30000"/>
                      <a:satMod val="115000"/>
                    </a:sysClr>
                  </a:gs>
                  <a:gs pos="50000">
                    <a:sysClr val="window" lastClr="FFFFFF">
                      <a:shade val="67500"/>
                      <a:satMod val="115000"/>
                    </a:sysClr>
                  </a:gs>
                  <a:gs pos="100000">
                    <a:sysClr val="window" lastClr="FFFFFF">
                      <a:shade val="100000"/>
                      <a:satMod val="115000"/>
                    </a:sysClr>
                  </a:gs>
                </a:gsLst>
                <a:path path="circle">
                  <a:fillToRect l="50000" t="50000" r="50000" b="50000"/>
                </a:path>
                <a:tileRect/>
              </a:gradFill>
              <a:ln w="12700" cap="flat" cmpd="sng" algn="ctr">
                <a:solidFill>
                  <a:sysClr val="window" lastClr="FFFFFF">
                    <a:lumMod val="50000"/>
                  </a:sysClr>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12700"/>
              </a:sp3d>
            </p:spPr>
            <p:txBody>
              <a:bodyPr rtlCol="0" anchor="ctr"/>
              <a:lstStyle/>
              <a:p>
                <a:pPr algn="ctr" fontAlgn="auto">
                  <a:spcBef>
                    <a:spcPts val="0"/>
                  </a:spcBef>
                  <a:spcAft>
                    <a:spcPts val="0"/>
                  </a:spcAft>
                  <a:defRPr/>
                </a:pPr>
                <a:endParaRPr lang="zh-CN" altLang="en-US" kern="0">
                  <a:solidFill>
                    <a:sysClr val="window" lastClr="FFFFFF"/>
                  </a:solidFill>
                  <a:latin typeface="Calibri"/>
                  <a:ea typeface="宋体"/>
                </a:endParaRPr>
              </a:p>
            </p:txBody>
          </p:sp>
        </p:grpSp>
      </p:grpSp>
      <p:sp>
        <p:nvSpPr>
          <p:cNvPr id="39" name="TextBox 38"/>
          <p:cNvSpPr txBox="1"/>
          <p:nvPr/>
        </p:nvSpPr>
        <p:spPr>
          <a:xfrm>
            <a:off x="1096162" y="2249443"/>
            <a:ext cx="2302259"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1.</a:t>
            </a:r>
            <a:r>
              <a:rPr lang="zh-CN" altLang="en-US" b="1" kern="0" dirty="0">
                <a:solidFill>
                  <a:sysClr val="window" lastClr="FFFFFF"/>
                </a:solidFill>
                <a:latin typeface="微软雅黑" pitchFamily="34" charset="-122"/>
                <a:ea typeface="微软雅黑" pitchFamily="34" charset="-122"/>
              </a:rPr>
              <a:t>点击添加标题</a:t>
            </a:r>
          </a:p>
        </p:txBody>
      </p:sp>
      <p:sp>
        <p:nvSpPr>
          <p:cNvPr id="40" name="TextBox 39"/>
          <p:cNvSpPr txBox="1"/>
          <p:nvPr/>
        </p:nvSpPr>
        <p:spPr>
          <a:xfrm>
            <a:off x="962746" y="2877359"/>
            <a:ext cx="2569090"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2.</a:t>
            </a:r>
            <a:r>
              <a:rPr lang="zh-CN" altLang="en-US" b="1" kern="0" dirty="0">
                <a:solidFill>
                  <a:sysClr val="window" lastClr="FFFFFF"/>
                </a:solidFill>
                <a:latin typeface="微软雅黑" pitchFamily="34" charset="-122"/>
                <a:ea typeface="微软雅黑" pitchFamily="34" charset="-122"/>
              </a:rPr>
              <a:t>点击添加标题</a:t>
            </a:r>
          </a:p>
        </p:txBody>
      </p:sp>
      <p:sp>
        <p:nvSpPr>
          <p:cNvPr id="41" name="TextBox 40"/>
          <p:cNvSpPr txBox="1"/>
          <p:nvPr/>
        </p:nvSpPr>
        <p:spPr>
          <a:xfrm>
            <a:off x="704378" y="3503901"/>
            <a:ext cx="3085826"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3.</a:t>
            </a:r>
            <a:r>
              <a:rPr lang="zh-CN" altLang="en-US" b="1" kern="0" dirty="0">
                <a:solidFill>
                  <a:sysClr val="window" lastClr="FFFFFF"/>
                </a:solidFill>
                <a:latin typeface="微软雅黑" pitchFamily="34" charset="-122"/>
                <a:ea typeface="微软雅黑" pitchFamily="34" charset="-122"/>
              </a:rPr>
              <a:t>点击添加标题</a:t>
            </a:r>
          </a:p>
        </p:txBody>
      </p:sp>
      <p:sp>
        <p:nvSpPr>
          <p:cNvPr id="42" name="TextBox 41"/>
          <p:cNvSpPr txBox="1"/>
          <p:nvPr/>
        </p:nvSpPr>
        <p:spPr>
          <a:xfrm>
            <a:off x="614919" y="4186367"/>
            <a:ext cx="3264745" cy="369332"/>
          </a:xfrm>
          <a:prstGeom prst="rect">
            <a:avLst/>
          </a:prstGeom>
          <a:noFill/>
        </p:spPr>
        <p:txBody>
          <a:bodyPr wrap="square" rtlCol="0">
            <a:spAutoFit/>
          </a:bodyPr>
          <a:lstStyle/>
          <a:p>
            <a:pPr algn="ctr" fontAlgn="auto">
              <a:spcBef>
                <a:spcPts val="0"/>
              </a:spcBef>
              <a:spcAft>
                <a:spcPts val="0"/>
              </a:spcAft>
              <a:defRPr/>
            </a:pPr>
            <a:r>
              <a:rPr lang="en-US" altLang="zh-CN" b="1" kern="0" dirty="0" smtClean="0">
                <a:solidFill>
                  <a:sysClr val="window" lastClr="FFFFFF"/>
                </a:solidFill>
                <a:latin typeface="微软雅黑" pitchFamily="34" charset="-122"/>
                <a:ea typeface="微软雅黑" pitchFamily="34" charset="-122"/>
              </a:rPr>
              <a:t>4.</a:t>
            </a:r>
            <a:r>
              <a:rPr lang="zh-CN" altLang="en-US" b="1" kern="0" dirty="0">
                <a:solidFill>
                  <a:sysClr val="window" lastClr="FFFFFF"/>
                </a:solidFill>
                <a:latin typeface="微软雅黑" pitchFamily="34" charset="-122"/>
                <a:ea typeface="微软雅黑" pitchFamily="34" charset="-122"/>
              </a:rPr>
              <a:t>点击添加标题</a:t>
            </a:r>
          </a:p>
        </p:txBody>
      </p:sp>
      <p:sp>
        <p:nvSpPr>
          <p:cNvPr id="43" name="TextBox 42"/>
          <p:cNvSpPr txBox="1"/>
          <p:nvPr/>
        </p:nvSpPr>
        <p:spPr>
          <a:xfrm>
            <a:off x="801750" y="779566"/>
            <a:ext cx="2929146" cy="584775"/>
          </a:xfrm>
          <a:prstGeom prst="rect">
            <a:avLst/>
          </a:prstGeom>
          <a:noFill/>
        </p:spPr>
        <p:txBody>
          <a:bodyPr wrap="square" rtlCol="0">
            <a:spAutoFit/>
          </a:bodyPr>
          <a:lstStyle/>
          <a:p>
            <a:pPr algn="ctr" fontAlgn="auto">
              <a:spcBef>
                <a:spcPts val="0"/>
              </a:spcBef>
              <a:spcAft>
                <a:spcPts val="0"/>
              </a:spcAft>
            </a:pPr>
            <a:r>
              <a:rPr lang="zh-CN" altLang="en-US" sz="3200" b="1" dirty="0">
                <a:solidFill>
                  <a:srgbClr val="008DCB"/>
                </a:solidFill>
                <a:latin typeface="Broadway BT"/>
                <a:ea typeface="微软雅黑"/>
              </a:rPr>
              <a:t>大标题</a:t>
            </a:r>
          </a:p>
        </p:txBody>
      </p:sp>
      <p:sp>
        <p:nvSpPr>
          <p:cNvPr id="44" name="TextBox 43"/>
          <p:cNvSpPr txBox="1"/>
          <p:nvPr/>
        </p:nvSpPr>
        <p:spPr>
          <a:xfrm rot="21430795">
            <a:off x="4008965" y="1238816"/>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23A5C3"/>
                </a:solidFill>
                <a:latin typeface="Broadway BT"/>
                <a:ea typeface="微软雅黑"/>
              </a:rPr>
              <a:t>【</a:t>
            </a:r>
            <a:r>
              <a:rPr lang="zh-CN" altLang="en-US" sz="3200" b="1" dirty="0" smtClean="0">
                <a:solidFill>
                  <a:srgbClr val="23A5C3"/>
                </a:solidFill>
                <a:latin typeface="Broadway BT"/>
                <a:ea typeface="微软雅黑"/>
              </a:rPr>
              <a:t>壹</a:t>
            </a:r>
            <a:r>
              <a:rPr lang="en-US" altLang="zh-CN" sz="3200" b="1" dirty="0" smtClean="0">
                <a:solidFill>
                  <a:srgbClr val="23A5C3"/>
                </a:solidFill>
                <a:latin typeface="Broadway BT"/>
                <a:ea typeface="微软雅黑"/>
              </a:rPr>
              <a:t>】</a:t>
            </a:r>
            <a:endParaRPr lang="zh-CN" altLang="en-US" sz="3200" b="1" dirty="0">
              <a:solidFill>
                <a:srgbClr val="23A5C3"/>
              </a:solidFill>
              <a:latin typeface="Broadway BT"/>
              <a:ea typeface="微软雅黑"/>
            </a:endParaRPr>
          </a:p>
        </p:txBody>
      </p:sp>
      <p:sp>
        <p:nvSpPr>
          <p:cNvPr id="45" name="TextBox 44"/>
          <p:cNvSpPr txBox="1"/>
          <p:nvPr/>
        </p:nvSpPr>
        <p:spPr>
          <a:xfrm rot="21430795">
            <a:off x="5018147" y="1152901"/>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23A5C3"/>
                </a:solidFill>
                <a:latin typeface="Broadway BT"/>
                <a:ea typeface="微软雅黑"/>
              </a:rPr>
              <a:t>【</a:t>
            </a:r>
            <a:r>
              <a:rPr lang="zh-CN" altLang="en-US" sz="3200" b="1" dirty="0" smtClean="0">
                <a:solidFill>
                  <a:srgbClr val="23A5C3"/>
                </a:solidFill>
                <a:latin typeface="Broadway BT"/>
                <a:ea typeface="微软雅黑"/>
              </a:rPr>
              <a:t>贰</a:t>
            </a:r>
            <a:r>
              <a:rPr lang="en-US" altLang="zh-CN" sz="3200" b="1" dirty="0" smtClean="0">
                <a:solidFill>
                  <a:srgbClr val="23A5C3"/>
                </a:solidFill>
                <a:latin typeface="Broadway BT"/>
                <a:ea typeface="微软雅黑"/>
              </a:rPr>
              <a:t>】</a:t>
            </a:r>
            <a:endParaRPr lang="zh-CN" altLang="en-US" sz="3200" b="1" dirty="0">
              <a:solidFill>
                <a:srgbClr val="23A5C3"/>
              </a:solidFill>
              <a:latin typeface="Broadway BT"/>
              <a:ea typeface="微软雅黑"/>
            </a:endParaRPr>
          </a:p>
        </p:txBody>
      </p:sp>
      <p:sp>
        <p:nvSpPr>
          <p:cNvPr id="46" name="TextBox 45"/>
          <p:cNvSpPr txBox="1"/>
          <p:nvPr/>
        </p:nvSpPr>
        <p:spPr>
          <a:xfrm rot="21430795">
            <a:off x="6007210" y="1080758"/>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23A5C3"/>
                </a:solidFill>
                <a:latin typeface="Broadway BT"/>
                <a:ea typeface="微软雅黑"/>
              </a:rPr>
              <a:t>【</a:t>
            </a:r>
            <a:r>
              <a:rPr lang="zh-CN" altLang="en-US" sz="3200" b="1" dirty="0" smtClean="0">
                <a:solidFill>
                  <a:srgbClr val="23A5C3"/>
                </a:solidFill>
                <a:latin typeface="Broadway BT"/>
                <a:ea typeface="微软雅黑"/>
              </a:rPr>
              <a:t>叁</a:t>
            </a:r>
            <a:r>
              <a:rPr lang="en-US" altLang="zh-CN" sz="3200" b="1" dirty="0" smtClean="0">
                <a:solidFill>
                  <a:srgbClr val="23A5C3"/>
                </a:solidFill>
                <a:latin typeface="Broadway BT"/>
                <a:ea typeface="微软雅黑"/>
              </a:rPr>
              <a:t>】</a:t>
            </a:r>
            <a:endParaRPr lang="zh-CN" altLang="en-US" sz="3200" b="1" dirty="0">
              <a:solidFill>
                <a:srgbClr val="23A5C3"/>
              </a:solidFill>
              <a:latin typeface="Broadway BT"/>
              <a:ea typeface="微软雅黑"/>
            </a:endParaRPr>
          </a:p>
        </p:txBody>
      </p:sp>
      <p:sp>
        <p:nvSpPr>
          <p:cNvPr id="47" name="TextBox 46"/>
          <p:cNvSpPr txBox="1"/>
          <p:nvPr/>
        </p:nvSpPr>
        <p:spPr>
          <a:xfrm rot="21430795">
            <a:off x="6956161" y="1016719"/>
            <a:ext cx="1416155" cy="584775"/>
          </a:xfrm>
          <a:prstGeom prst="rect">
            <a:avLst/>
          </a:prstGeom>
          <a:noFill/>
        </p:spPr>
        <p:txBody>
          <a:bodyPr wrap="square" rtlCol="0">
            <a:spAutoFit/>
          </a:bodyPr>
          <a:lstStyle/>
          <a:p>
            <a:pPr fontAlgn="auto">
              <a:spcBef>
                <a:spcPts val="0"/>
              </a:spcBef>
              <a:spcAft>
                <a:spcPts val="0"/>
              </a:spcAft>
            </a:pPr>
            <a:r>
              <a:rPr lang="en-US" altLang="zh-CN" sz="3200" b="1" dirty="0" smtClean="0">
                <a:solidFill>
                  <a:srgbClr val="23A5C3"/>
                </a:solidFill>
                <a:latin typeface="Broadway BT"/>
                <a:ea typeface="微软雅黑"/>
              </a:rPr>
              <a:t>【</a:t>
            </a:r>
            <a:r>
              <a:rPr lang="zh-CN" altLang="en-US" sz="3200" b="1" dirty="0" smtClean="0">
                <a:solidFill>
                  <a:srgbClr val="23A5C3"/>
                </a:solidFill>
                <a:latin typeface="Broadway BT"/>
                <a:ea typeface="微软雅黑"/>
              </a:rPr>
              <a:t>肆</a:t>
            </a:r>
            <a:r>
              <a:rPr lang="en-US" altLang="zh-CN" sz="3200" b="1" dirty="0" smtClean="0">
                <a:solidFill>
                  <a:srgbClr val="23A5C3"/>
                </a:solidFill>
                <a:latin typeface="Broadway BT"/>
                <a:ea typeface="微软雅黑"/>
              </a:rPr>
              <a:t>】</a:t>
            </a:r>
            <a:endParaRPr lang="zh-CN" altLang="en-US" sz="3200" b="1" dirty="0">
              <a:solidFill>
                <a:srgbClr val="23A5C3"/>
              </a:solidFill>
              <a:latin typeface="Broadway BT"/>
              <a:ea typeface="微软雅黑"/>
            </a:endParaRPr>
          </a:p>
        </p:txBody>
      </p:sp>
      <p:sp>
        <p:nvSpPr>
          <p:cNvPr id="48" name="矩形 47"/>
          <p:cNvSpPr/>
          <p:nvPr/>
        </p:nvSpPr>
        <p:spPr>
          <a:xfrm rot="21351799">
            <a:off x="4245952" y="1651764"/>
            <a:ext cx="4041385" cy="2948614"/>
          </a:xfrm>
          <a:prstGeom prst="rect">
            <a:avLst/>
          </a:prstGeom>
          <a:solidFill>
            <a:sysClr val="window" lastClr="FFFFFF"/>
          </a:solidFill>
          <a:ln w="76200" cap="flat" cmpd="sng" algn="ctr">
            <a:solidFill>
              <a:srgbClr val="23A5C3"/>
            </a:solidFill>
            <a:prstDash val="solid"/>
          </a:ln>
          <a:effectLst>
            <a:outerShdw blurRad="50800" dist="25400" dir="5400000" algn="t" rotWithShape="0">
              <a:prstClr val="black">
                <a:alpha val="40000"/>
              </a:prstClr>
            </a:outerShdw>
          </a:effectLst>
        </p:spPr>
        <p:txBody>
          <a:bodyPr rtlCol="0" anchor="ctr"/>
          <a:lstStyle/>
          <a:p>
            <a:pPr algn="ctr" fontAlgn="auto">
              <a:spcBef>
                <a:spcPts val="0"/>
              </a:spcBef>
              <a:spcAft>
                <a:spcPts val="0"/>
              </a:spcAft>
              <a:defRPr/>
            </a:pPr>
            <a:endParaRPr lang="zh-CN" altLang="en-US" kern="0">
              <a:solidFill>
                <a:srgbClr val="0255D0"/>
              </a:solidFill>
              <a:latin typeface="Calibri"/>
              <a:ea typeface="宋体"/>
            </a:endParaRPr>
          </a:p>
        </p:txBody>
      </p:sp>
      <p:sp>
        <p:nvSpPr>
          <p:cNvPr id="49" name="TextBox 48"/>
          <p:cNvSpPr txBox="1"/>
          <p:nvPr/>
        </p:nvSpPr>
        <p:spPr>
          <a:xfrm>
            <a:off x="4735066" y="2020856"/>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0" name="TextBox 49"/>
          <p:cNvSpPr txBox="1"/>
          <p:nvPr/>
        </p:nvSpPr>
        <p:spPr>
          <a:xfrm>
            <a:off x="4746649" y="2020856"/>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1" name="TextBox 50"/>
          <p:cNvSpPr txBox="1"/>
          <p:nvPr/>
        </p:nvSpPr>
        <p:spPr>
          <a:xfrm>
            <a:off x="4787525" y="2037729"/>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
        <p:nvSpPr>
          <p:cNvPr id="52" name="TextBox 51"/>
          <p:cNvSpPr txBox="1"/>
          <p:nvPr/>
        </p:nvSpPr>
        <p:spPr>
          <a:xfrm>
            <a:off x="4787525" y="2037729"/>
            <a:ext cx="3039989" cy="2031325"/>
          </a:xfrm>
          <a:prstGeom prst="rect">
            <a:avLst/>
          </a:prstGeom>
          <a:noFill/>
        </p:spPr>
        <p:txBody>
          <a:bodyPr wrap="square" rtlCol="0">
            <a:spAutoFit/>
          </a:bodyPr>
          <a:lstStyle/>
          <a:p>
            <a:pPr fontAlgn="auto">
              <a:lnSpc>
                <a:spcPct val="150000"/>
              </a:lnSpc>
              <a:spcBef>
                <a:spcPts val="0"/>
              </a:spcBef>
              <a:spcAft>
                <a:spcPts val="0"/>
              </a:spcAft>
            </a:pPr>
            <a:r>
              <a:rPr lang="zh-CN" altLang="en-US" sz="1400" dirty="0" smtClean="0">
                <a:solidFill>
                  <a:schemeClr val="tx1">
                    <a:lumMod val="95000"/>
                    <a:lumOff val="5000"/>
                  </a:schemeClr>
                </a:solidFill>
                <a:latin typeface="Calibri"/>
                <a:ea typeface="微软雅黑"/>
              </a:rPr>
              <a:t>添加文本说明内容添加文本说明内容添加文本说明</a:t>
            </a:r>
            <a:r>
              <a:rPr lang="zh-CN" altLang="en-US" sz="1400" dirty="0">
                <a:solidFill>
                  <a:schemeClr val="tx1">
                    <a:lumMod val="95000"/>
                    <a:lumOff val="5000"/>
                  </a:schemeClr>
                </a:solidFill>
                <a:latin typeface="Calibri"/>
                <a:ea typeface="微软雅黑"/>
              </a:rPr>
              <a:t>内容添加文本说明内容添加文本说明内容添加文本说明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文本说明内容添加文本说明内容添加文本说明</a:t>
            </a:r>
            <a:r>
              <a:rPr lang="zh-CN" altLang="en-US" sz="1400" dirty="0" smtClean="0">
                <a:solidFill>
                  <a:schemeClr val="tx1">
                    <a:lumMod val="95000"/>
                    <a:lumOff val="5000"/>
                  </a:schemeClr>
                </a:solidFill>
                <a:latin typeface="Calibri"/>
                <a:ea typeface="微软雅黑"/>
              </a:rPr>
              <a:t>内容添加</a:t>
            </a:r>
            <a:r>
              <a:rPr lang="zh-CN" altLang="en-US" sz="1400" dirty="0">
                <a:solidFill>
                  <a:schemeClr val="tx1">
                    <a:lumMod val="95000"/>
                    <a:lumOff val="5000"/>
                  </a:schemeClr>
                </a:solidFill>
                <a:latin typeface="Calibri"/>
                <a:ea typeface="微软雅黑"/>
              </a:rPr>
              <a:t>文本说明内容添加文本说明内容添加</a:t>
            </a:r>
            <a:r>
              <a:rPr lang="zh-CN" altLang="en-US" sz="1400" dirty="0" smtClean="0">
                <a:solidFill>
                  <a:schemeClr val="tx1">
                    <a:lumMod val="95000"/>
                    <a:lumOff val="5000"/>
                  </a:schemeClr>
                </a:solidFill>
                <a:latin typeface="Calibri"/>
                <a:ea typeface="微软雅黑"/>
              </a:rPr>
              <a:t>文本</a:t>
            </a:r>
            <a:endParaRPr lang="zh-CN" altLang="en-US" sz="1400" dirty="0">
              <a:solidFill>
                <a:schemeClr val="tx1">
                  <a:lumMod val="95000"/>
                  <a:lumOff val="5000"/>
                </a:schemeClr>
              </a:solidFill>
              <a:latin typeface="Calibri"/>
              <a:ea typeface="微软雅黑"/>
            </a:endParaRPr>
          </a:p>
        </p:txBody>
      </p:sp>
    </p:spTree>
    <p:extLst>
      <p:ext uri="{BB962C8B-B14F-4D97-AF65-F5344CB8AC3E}">
        <p14:creationId xmlns:p14="http://schemas.microsoft.com/office/powerpoint/2010/main" val="4196859302"/>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 presetClass="entr" presetSubtype="1"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500" fill="hold"/>
                                        <p:tgtEl>
                                          <p:spTgt spid="43"/>
                                        </p:tgtEl>
                                        <p:attrNameLst>
                                          <p:attrName>ppt_x</p:attrName>
                                        </p:attrNameLst>
                                      </p:cBhvr>
                                      <p:tavLst>
                                        <p:tav tm="0">
                                          <p:val>
                                            <p:strVal val="#ppt_x"/>
                                          </p:val>
                                        </p:tav>
                                        <p:tav tm="100000">
                                          <p:val>
                                            <p:strVal val="#ppt_x"/>
                                          </p:val>
                                        </p:tav>
                                      </p:tavLst>
                                    </p:anim>
                                    <p:anim calcmode="lin" valueType="num">
                                      <p:cBhvr additive="base">
                                        <p:cTn id="15" dur="500" fill="hold"/>
                                        <p:tgtEl>
                                          <p:spTgt spid="43"/>
                                        </p:tgtEl>
                                        <p:attrNameLst>
                                          <p:attrName>ppt_y</p:attrName>
                                        </p:attrNameLst>
                                      </p:cBhvr>
                                      <p:tavLst>
                                        <p:tav tm="0">
                                          <p:val>
                                            <p:strVal val="0-#ppt_h/2"/>
                                          </p:val>
                                        </p:tav>
                                        <p:tav tm="100000">
                                          <p:val>
                                            <p:strVal val="#ppt_y"/>
                                          </p:val>
                                        </p:tav>
                                      </p:tavLst>
                                    </p:anim>
                                  </p:childTnLst>
                                </p:cTn>
                              </p:par>
                            </p:childTnLst>
                          </p:cTn>
                        </p:par>
                        <p:par>
                          <p:cTn id="16" fill="hold">
                            <p:stCondLst>
                              <p:cond delay="1200"/>
                            </p:stCondLst>
                            <p:childTnLst>
                              <p:par>
                                <p:cTn id="17" presetID="16" presetClass="entr" presetSubtype="37"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outVertical)">
                                      <p:cBhvr>
                                        <p:cTn id="19" dur="500"/>
                                        <p:tgtEl>
                                          <p:spTgt spid="30"/>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25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2950"/>
                            </p:stCondLst>
                            <p:childTnLst>
                              <p:par>
                                <p:cTn id="34" presetID="2" presetClass="entr" presetSubtype="8"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500" fill="hold"/>
                                        <p:tgtEl>
                                          <p:spTgt spid="39"/>
                                        </p:tgtEl>
                                        <p:attrNameLst>
                                          <p:attrName>ppt_x</p:attrName>
                                        </p:attrNameLst>
                                      </p:cBhvr>
                                      <p:tavLst>
                                        <p:tav tm="0">
                                          <p:val>
                                            <p:strVal val="0-#ppt_w/2"/>
                                          </p:val>
                                        </p:tav>
                                        <p:tav tm="100000">
                                          <p:val>
                                            <p:strVal val="#ppt_x"/>
                                          </p:val>
                                        </p:tav>
                                      </p:tavLst>
                                    </p:anim>
                                    <p:anim calcmode="lin" valueType="num">
                                      <p:cBhvr additive="base">
                                        <p:cTn id="37" dur="500" fill="hold"/>
                                        <p:tgtEl>
                                          <p:spTgt spid="39"/>
                                        </p:tgtEl>
                                        <p:attrNameLst>
                                          <p:attrName>ppt_y</p:attrName>
                                        </p:attrNameLst>
                                      </p:cBhvr>
                                      <p:tavLst>
                                        <p:tav tm="0">
                                          <p:val>
                                            <p:strVal val="#ppt_y"/>
                                          </p:val>
                                        </p:tav>
                                        <p:tav tm="100000">
                                          <p:val>
                                            <p:strVal val="#ppt_y"/>
                                          </p:val>
                                        </p:tav>
                                      </p:tavLst>
                                    </p:anim>
                                  </p:childTnLst>
                                </p:cTn>
                              </p:par>
                            </p:childTnLst>
                          </p:cTn>
                        </p:par>
                        <p:par>
                          <p:cTn id="38" fill="hold">
                            <p:stCondLst>
                              <p:cond delay="3450"/>
                            </p:stCondLst>
                            <p:childTnLst>
                              <p:par>
                                <p:cTn id="39" presetID="49" presetClass="entr" presetSubtype="0" decel="100000" fill="hold" grpId="0" nodeType="afterEffect">
                                  <p:stCondLst>
                                    <p:cond delay="0"/>
                                  </p:stCondLst>
                                  <p:childTnLst>
                                    <p:set>
                                      <p:cBhvr>
                                        <p:cTn id="40" dur="1" fill="hold">
                                          <p:stCondLst>
                                            <p:cond delay="0"/>
                                          </p:stCondLst>
                                        </p:cTn>
                                        <p:tgtEl>
                                          <p:spTgt spid="48"/>
                                        </p:tgtEl>
                                        <p:attrNameLst>
                                          <p:attrName>style.visibility</p:attrName>
                                        </p:attrNameLst>
                                      </p:cBhvr>
                                      <p:to>
                                        <p:strVal val="visible"/>
                                      </p:to>
                                    </p:set>
                                    <p:anim calcmode="lin" valueType="num">
                                      <p:cBhvr>
                                        <p:cTn id="41" dur="500" fill="hold"/>
                                        <p:tgtEl>
                                          <p:spTgt spid="48"/>
                                        </p:tgtEl>
                                        <p:attrNameLst>
                                          <p:attrName>ppt_w</p:attrName>
                                        </p:attrNameLst>
                                      </p:cBhvr>
                                      <p:tavLst>
                                        <p:tav tm="0">
                                          <p:val>
                                            <p:fltVal val="0"/>
                                          </p:val>
                                        </p:tav>
                                        <p:tav tm="100000">
                                          <p:val>
                                            <p:strVal val="#ppt_w"/>
                                          </p:val>
                                        </p:tav>
                                      </p:tavLst>
                                    </p:anim>
                                    <p:anim calcmode="lin" valueType="num">
                                      <p:cBhvr>
                                        <p:cTn id="42" dur="500" fill="hold"/>
                                        <p:tgtEl>
                                          <p:spTgt spid="48"/>
                                        </p:tgtEl>
                                        <p:attrNameLst>
                                          <p:attrName>ppt_h</p:attrName>
                                        </p:attrNameLst>
                                      </p:cBhvr>
                                      <p:tavLst>
                                        <p:tav tm="0">
                                          <p:val>
                                            <p:fltVal val="0"/>
                                          </p:val>
                                        </p:tav>
                                        <p:tav tm="100000">
                                          <p:val>
                                            <p:strVal val="#ppt_h"/>
                                          </p:val>
                                        </p:tav>
                                      </p:tavLst>
                                    </p:anim>
                                    <p:anim calcmode="lin" valueType="num">
                                      <p:cBhvr>
                                        <p:cTn id="43" dur="500" fill="hold"/>
                                        <p:tgtEl>
                                          <p:spTgt spid="48"/>
                                        </p:tgtEl>
                                        <p:attrNameLst>
                                          <p:attrName>style.rotation</p:attrName>
                                        </p:attrNameLst>
                                      </p:cBhvr>
                                      <p:tavLst>
                                        <p:tav tm="0">
                                          <p:val>
                                            <p:fltVal val="360"/>
                                          </p:val>
                                        </p:tav>
                                        <p:tav tm="100000">
                                          <p:val>
                                            <p:fltVal val="0"/>
                                          </p:val>
                                        </p:tav>
                                      </p:tavLst>
                                    </p:anim>
                                    <p:animEffect transition="in" filter="fade">
                                      <p:cBhvr>
                                        <p:cTn id="44" dur="500"/>
                                        <p:tgtEl>
                                          <p:spTgt spid="48"/>
                                        </p:tgtEl>
                                      </p:cBhvr>
                                    </p:animEffect>
                                  </p:childTnLst>
                                </p:cTn>
                              </p:par>
                            </p:childTnLst>
                          </p:cTn>
                        </p:par>
                        <p:par>
                          <p:cTn id="45" fill="hold">
                            <p:stCondLst>
                              <p:cond delay="3950"/>
                            </p:stCondLst>
                            <p:childTnLst>
                              <p:par>
                                <p:cTn id="46" presetID="42"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250"/>
                                        <p:tgtEl>
                                          <p:spTgt spid="44"/>
                                        </p:tgtEl>
                                      </p:cBhvr>
                                    </p:animEffect>
                                    <p:anim calcmode="lin" valueType="num">
                                      <p:cBhvr>
                                        <p:cTn id="49" dur="250" fill="hold"/>
                                        <p:tgtEl>
                                          <p:spTgt spid="44"/>
                                        </p:tgtEl>
                                        <p:attrNameLst>
                                          <p:attrName>ppt_x</p:attrName>
                                        </p:attrNameLst>
                                      </p:cBhvr>
                                      <p:tavLst>
                                        <p:tav tm="0">
                                          <p:val>
                                            <p:strVal val="#ppt_x"/>
                                          </p:val>
                                        </p:tav>
                                        <p:tav tm="100000">
                                          <p:val>
                                            <p:strVal val="#ppt_x"/>
                                          </p:val>
                                        </p:tav>
                                      </p:tavLst>
                                    </p:anim>
                                    <p:anim calcmode="lin" valueType="num">
                                      <p:cBhvr>
                                        <p:cTn id="50" dur="250" fill="hold"/>
                                        <p:tgtEl>
                                          <p:spTgt spid="44"/>
                                        </p:tgtEl>
                                        <p:attrNameLst>
                                          <p:attrName>ppt_y</p:attrName>
                                        </p:attrNameLst>
                                      </p:cBhvr>
                                      <p:tavLst>
                                        <p:tav tm="0">
                                          <p:val>
                                            <p:strVal val="#ppt_y+.1"/>
                                          </p:val>
                                        </p:tav>
                                        <p:tav tm="100000">
                                          <p:val>
                                            <p:strVal val="#ppt_y"/>
                                          </p:val>
                                        </p:tav>
                                      </p:tavLst>
                                    </p:anim>
                                  </p:childTnLst>
                                </p:cTn>
                              </p:par>
                            </p:childTnLst>
                          </p:cTn>
                        </p:par>
                        <p:par>
                          <p:cTn id="51" fill="hold">
                            <p:stCondLst>
                              <p:cond delay="4200"/>
                            </p:stCondLst>
                            <p:childTnLst>
                              <p:par>
                                <p:cTn id="52" presetID="22" presetClass="entr" presetSubtype="4" fill="hold" grpId="0" nodeType="after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wipe(down)">
                                      <p:cBhvr>
                                        <p:cTn id="54" dur="500"/>
                                        <p:tgtEl>
                                          <p:spTgt spid="49"/>
                                        </p:tgtEl>
                                      </p:cBhvr>
                                    </p:animEffect>
                                  </p:childTnLst>
                                </p:cTn>
                              </p:par>
                            </p:childTnLst>
                          </p:cTn>
                        </p:par>
                        <p:par>
                          <p:cTn id="55" fill="hold">
                            <p:stCondLst>
                              <p:cond delay="4700"/>
                            </p:stCondLst>
                            <p:childTnLst>
                              <p:par>
                                <p:cTn id="56" presetID="2" presetClass="entr" presetSubtype="8" fill="hold" grpId="0" nodeType="after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0-#ppt_w/2"/>
                                          </p:val>
                                        </p:tav>
                                        <p:tav tm="100000">
                                          <p:val>
                                            <p:strVal val="#ppt_x"/>
                                          </p:val>
                                        </p:tav>
                                      </p:tavLst>
                                    </p:anim>
                                    <p:anim calcmode="lin" valueType="num">
                                      <p:cBhvr additive="base">
                                        <p:cTn id="59" dur="500" fill="hold"/>
                                        <p:tgtEl>
                                          <p:spTgt spid="40"/>
                                        </p:tgtEl>
                                        <p:attrNameLst>
                                          <p:attrName>ppt_y</p:attrName>
                                        </p:attrNameLst>
                                      </p:cBhvr>
                                      <p:tavLst>
                                        <p:tav tm="0">
                                          <p:val>
                                            <p:strVal val="#ppt_y"/>
                                          </p:val>
                                        </p:tav>
                                        <p:tav tm="100000">
                                          <p:val>
                                            <p:strVal val="#ppt_y"/>
                                          </p:val>
                                        </p:tav>
                                      </p:tavLst>
                                    </p:anim>
                                  </p:childTnLst>
                                </p:cTn>
                              </p:par>
                            </p:childTnLst>
                          </p:cTn>
                        </p:par>
                        <p:par>
                          <p:cTn id="60" fill="hold">
                            <p:stCondLst>
                              <p:cond delay="5200"/>
                            </p:stCondLst>
                            <p:childTnLst>
                              <p:par>
                                <p:cTn id="61" presetID="42" presetClass="entr" presetSubtype="0" fill="hold" grpId="0" nodeType="after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250"/>
                                        <p:tgtEl>
                                          <p:spTgt spid="45"/>
                                        </p:tgtEl>
                                      </p:cBhvr>
                                    </p:animEffect>
                                    <p:anim calcmode="lin" valueType="num">
                                      <p:cBhvr>
                                        <p:cTn id="64" dur="250" fill="hold"/>
                                        <p:tgtEl>
                                          <p:spTgt spid="45"/>
                                        </p:tgtEl>
                                        <p:attrNameLst>
                                          <p:attrName>ppt_x</p:attrName>
                                        </p:attrNameLst>
                                      </p:cBhvr>
                                      <p:tavLst>
                                        <p:tav tm="0">
                                          <p:val>
                                            <p:strVal val="#ppt_x"/>
                                          </p:val>
                                        </p:tav>
                                        <p:tav tm="100000">
                                          <p:val>
                                            <p:strVal val="#ppt_x"/>
                                          </p:val>
                                        </p:tav>
                                      </p:tavLst>
                                    </p:anim>
                                    <p:anim calcmode="lin" valueType="num">
                                      <p:cBhvr>
                                        <p:cTn id="65" dur="250" fill="hold"/>
                                        <p:tgtEl>
                                          <p:spTgt spid="45"/>
                                        </p:tgtEl>
                                        <p:attrNameLst>
                                          <p:attrName>ppt_y</p:attrName>
                                        </p:attrNameLst>
                                      </p:cBhvr>
                                      <p:tavLst>
                                        <p:tav tm="0">
                                          <p:val>
                                            <p:strVal val="#ppt_y+.1"/>
                                          </p:val>
                                        </p:tav>
                                        <p:tav tm="100000">
                                          <p:val>
                                            <p:strVal val="#ppt_y"/>
                                          </p:val>
                                        </p:tav>
                                      </p:tavLst>
                                    </p:anim>
                                  </p:childTnLst>
                                </p:cTn>
                              </p:par>
                              <p:par>
                                <p:cTn id="66" presetID="9" presetClass="emph" presetSubtype="0" grpId="1" nodeType="withEffect">
                                  <p:stCondLst>
                                    <p:cond delay="0"/>
                                  </p:stCondLst>
                                  <p:childTnLst>
                                    <p:set>
                                      <p:cBhvr rctx="PPT">
                                        <p:cTn id="67" dur="indefinite"/>
                                        <p:tgtEl>
                                          <p:spTgt spid="44"/>
                                        </p:tgtEl>
                                        <p:attrNameLst>
                                          <p:attrName>style.opacity</p:attrName>
                                        </p:attrNameLst>
                                      </p:cBhvr>
                                      <p:to>
                                        <p:strVal val="0.5"/>
                                      </p:to>
                                    </p:set>
                                    <p:animEffect filter="image" prLst="opacity: 0.5">
                                      <p:cBhvr rctx="IE">
                                        <p:cTn id="68" dur="indefinite"/>
                                        <p:tgtEl>
                                          <p:spTgt spid="44"/>
                                        </p:tgtEl>
                                      </p:cBhvr>
                                    </p:animEffect>
                                  </p:childTnLst>
                                </p:cTn>
                              </p:par>
                            </p:childTnLst>
                          </p:cTn>
                        </p:par>
                        <p:par>
                          <p:cTn id="69" fill="hold">
                            <p:stCondLst>
                              <p:cond delay="5450"/>
                            </p:stCondLst>
                            <p:childTnLst>
                              <p:par>
                                <p:cTn id="70" presetID="2" presetClass="exit" presetSubtype="4" fill="hold" grpId="1" nodeType="afterEffect">
                                  <p:stCondLst>
                                    <p:cond delay="0"/>
                                  </p:stCondLst>
                                  <p:childTnLst>
                                    <p:anim calcmode="lin" valueType="num">
                                      <p:cBhvr additive="base">
                                        <p:cTn id="71" dur="500"/>
                                        <p:tgtEl>
                                          <p:spTgt spid="49"/>
                                        </p:tgtEl>
                                        <p:attrNameLst>
                                          <p:attrName>ppt_x</p:attrName>
                                        </p:attrNameLst>
                                      </p:cBhvr>
                                      <p:tavLst>
                                        <p:tav tm="0">
                                          <p:val>
                                            <p:strVal val="ppt_x"/>
                                          </p:val>
                                        </p:tav>
                                        <p:tav tm="100000">
                                          <p:val>
                                            <p:strVal val="ppt_x"/>
                                          </p:val>
                                        </p:tav>
                                      </p:tavLst>
                                    </p:anim>
                                    <p:anim calcmode="lin" valueType="num">
                                      <p:cBhvr additive="base">
                                        <p:cTn id="72" dur="500"/>
                                        <p:tgtEl>
                                          <p:spTgt spid="49"/>
                                        </p:tgtEl>
                                        <p:attrNameLst>
                                          <p:attrName>ppt_y</p:attrName>
                                        </p:attrNameLst>
                                      </p:cBhvr>
                                      <p:tavLst>
                                        <p:tav tm="0">
                                          <p:val>
                                            <p:strVal val="ppt_y"/>
                                          </p:val>
                                        </p:tav>
                                        <p:tav tm="100000">
                                          <p:val>
                                            <p:strVal val="1+ppt_h/2"/>
                                          </p:val>
                                        </p:tav>
                                      </p:tavLst>
                                    </p:anim>
                                    <p:set>
                                      <p:cBhvr>
                                        <p:cTn id="73" dur="1" fill="hold">
                                          <p:stCondLst>
                                            <p:cond delay="499"/>
                                          </p:stCondLst>
                                        </p:cTn>
                                        <p:tgtEl>
                                          <p:spTgt spid="49"/>
                                        </p:tgtEl>
                                        <p:attrNameLst>
                                          <p:attrName>style.visibility</p:attrName>
                                        </p:attrNameLst>
                                      </p:cBhvr>
                                      <p:to>
                                        <p:strVal val="hidden"/>
                                      </p:to>
                                    </p:set>
                                  </p:childTnLst>
                                </p:cTn>
                              </p:par>
                            </p:childTnLst>
                          </p:cTn>
                        </p:par>
                        <p:par>
                          <p:cTn id="74" fill="hold">
                            <p:stCondLst>
                              <p:cond delay="5950"/>
                            </p:stCondLst>
                            <p:childTnLst>
                              <p:par>
                                <p:cTn id="75" presetID="22" presetClass="entr" presetSubtype="4" fill="hold" grpId="0" nodeType="after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down)">
                                      <p:cBhvr>
                                        <p:cTn id="77" dur="500"/>
                                        <p:tgtEl>
                                          <p:spTgt spid="50"/>
                                        </p:tgtEl>
                                      </p:cBhvr>
                                    </p:animEffect>
                                  </p:childTnLst>
                                </p:cTn>
                              </p:par>
                            </p:childTnLst>
                          </p:cTn>
                        </p:par>
                        <p:par>
                          <p:cTn id="78" fill="hold">
                            <p:stCondLst>
                              <p:cond delay="6450"/>
                            </p:stCondLst>
                            <p:childTnLst>
                              <p:par>
                                <p:cTn id="79" presetID="2" presetClass="entr" presetSubtype="8"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 calcmode="lin" valueType="num">
                                      <p:cBhvr additive="base">
                                        <p:cTn id="81" dur="500" fill="hold"/>
                                        <p:tgtEl>
                                          <p:spTgt spid="41"/>
                                        </p:tgtEl>
                                        <p:attrNameLst>
                                          <p:attrName>ppt_x</p:attrName>
                                        </p:attrNameLst>
                                      </p:cBhvr>
                                      <p:tavLst>
                                        <p:tav tm="0">
                                          <p:val>
                                            <p:strVal val="0-#ppt_w/2"/>
                                          </p:val>
                                        </p:tav>
                                        <p:tav tm="100000">
                                          <p:val>
                                            <p:strVal val="#ppt_x"/>
                                          </p:val>
                                        </p:tav>
                                      </p:tavLst>
                                    </p:anim>
                                    <p:anim calcmode="lin" valueType="num">
                                      <p:cBhvr additive="base">
                                        <p:cTn id="82" dur="500" fill="hold"/>
                                        <p:tgtEl>
                                          <p:spTgt spid="41"/>
                                        </p:tgtEl>
                                        <p:attrNameLst>
                                          <p:attrName>ppt_y</p:attrName>
                                        </p:attrNameLst>
                                      </p:cBhvr>
                                      <p:tavLst>
                                        <p:tav tm="0">
                                          <p:val>
                                            <p:strVal val="#ppt_y"/>
                                          </p:val>
                                        </p:tav>
                                        <p:tav tm="100000">
                                          <p:val>
                                            <p:strVal val="#ppt_y"/>
                                          </p:val>
                                        </p:tav>
                                      </p:tavLst>
                                    </p:anim>
                                  </p:childTnLst>
                                </p:cTn>
                              </p:par>
                            </p:childTnLst>
                          </p:cTn>
                        </p:par>
                        <p:par>
                          <p:cTn id="83" fill="hold">
                            <p:stCondLst>
                              <p:cond delay="6950"/>
                            </p:stCondLst>
                            <p:childTnLst>
                              <p:par>
                                <p:cTn id="84" presetID="9" presetClass="emph" presetSubtype="0" grpId="2" nodeType="afterEffect">
                                  <p:stCondLst>
                                    <p:cond delay="0"/>
                                  </p:stCondLst>
                                  <p:childTnLst>
                                    <p:set>
                                      <p:cBhvr rctx="PPT">
                                        <p:cTn id="85" dur="indefinite"/>
                                        <p:tgtEl>
                                          <p:spTgt spid="44"/>
                                        </p:tgtEl>
                                        <p:attrNameLst>
                                          <p:attrName>style.opacity</p:attrName>
                                        </p:attrNameLst>
                                      </p:cBhvr>
                                      <p:to>
                                        <p:strVal val="0.5"/>
                                      </p:to>
                                    </p:set>
                                    <p:animEffect filter="image" prLst="opacity: 0.5">
                                      <p:cBhvr rctx="IE">
                                        <p:cTn id="86" dur="indefinite"/>
                                        <p:tgtEl>
                                          <p:spTgt spid="44"/>
                                        </p:tgtEl>
                                      </p:cBhvr>
                                    </p:animEffect>
                                  </p:childTnLst>
                                </p:cTn>
                              </p:par>
                              <p:par>
                                <p:cTn id="87" presetID="9" presetClass="emph" presetSubtype="0" grpId="1" nodeType="withEffect">
                                  <p:stCondLst>
                                    <p:cond delay="0"/>
                                  </p:stCondLst>
                                  <p:childTnLst>
                                    <p:set>
                                      <p:cBhvr rctx="PPT">
                                        <p:cTn id="88" dur="indefinite"/>
                                        <p:tgtEl>
                                          <p:spTgt spid="45"/>
                                        </p:tgtEl>
                                        <p:attrNameLst>
                                          <p:attrName>style.opacity</p:attrName>
                                        </p:attrNameLst>
                                      </p:cBhvr>
                                      <p:to>
                                        <p:strVal val="0.5"/>
                                      </p:to>
                                    </p:set>
                                    <p:animEffect filter="image" prLst="opacity: 0.5">
                                      <p:cBhvr rctx="IE">
                                        <p:cTn id="89" dur="indefinite"/>
                                        <p:tgtEl>
                                          <p:spTgt spid="45"/>
                                        </p:tgtEl>
                                      </p:cBhvr>
                                    </p:animEffect>
                                  </p:childTnLst>
                                </p:cTn>
                              </p:par>
                            </p:childTnLst>
                          </p:cTn>
                        </p:par>
                        <p:par>
                          <p:cTn id="90" fill="hold">
                            <p:stCondLst>
                              <p:cond delay="6950"/>
                            </p:stCondLst>
                            <p:childTnLst>
                              <p:par>
                                <p:cTn id="91" presetID="2" presetClass="exit" presetSubtype="4" fill="hold" grpId="1" nodeType="afterEffect">
                                  <p:stCondLst>
                                    <p:cond delay="0"/>
                                  </p:stCondLst>
                                  <p:childTnLst>
                                    <p:anim calcmode="lin" valueType="num">
                                      <p:cBhvr additive="base">
                                        <p:cTn id="92" dur="500"/>
                                        <p:tgtEl>
                                          <p:spTgt spid="50"/>
                                        </p:tgtEl>
                                        <p:attrNameLst>
                                          <p:attrName>ppt_x</p:attrName>
                                        </p:attrNameLst>
                                      </p:cBhvr>
                                      <p:tavLst>
                                        <p:tav tm="0">
                                          <p:val>
                                            <p:strVal val="ppt_x"/>
                                          </p:val>
                                        </p:tav>
                                        <p:tav tm="100000">
                                          <p:val>
                                            <p:strVal val="ppt_x"/>
                                          </p:val>
                                        </p:tav>
                                      </p:tavLst>
                                    </p:anim>
                                    <p:anim calcmode="lin" valueType="num">
                                      <p:cBhvr additive="base">
                                        <p:cTn id="93" dur="500"/>
                                        <p:tgtEl>
                                          <p:spTgt spid="50"/>
                                        </p:tgtEl>
                                        <p:attrNameLst>
                                          <p:attrName>ppt_y</p:attrName>
                                        </p:attrNameLst>
                                      </p:cBhvr>
                                      <p:tavLst>
                                        <p:tav tm="0">
                                          <p:val>
                                            <p:strVal val="ppt_y"/>
                                          </p:val>
                                        </p:tav>
                                        <p:tav tm="100000">
                                          <p:val>
                                            <p:strVal val="1+ppt_h/2"/>
                                          </p:val>
                                        </p:tav>
                                      </p:tavLst>
                                    </p:anim>
                                    <p:set>
                                      <p:cBhvr>
                                        <p:cTn id="94" dur="1" fill="hold">
                                          <p:stCondLst>
                                            <p:cond delay="499"/>
                                          </p:stCondLst>
                                        </p:cTn>
                                        <p:tgtEl>
                                          <p:spTgt spid="50"/>
                                        </p:tgtEl>
                                        <p:attrNameLst>
                                          <p:attrName>style.visibility</p:attrName>
                                        </p:attrNameLst>
                                      </p:cBhvr>
                                      <p:to>
                                        <p:strVal val="hidden"/>
                                      </p:to>
                                    </p:set>
                                  </p:childTnLst>
                                </p:cTn>
                              </p:par>
                            </p:childTnLst>
                          </p:cTn>
                        </p:par>
                        <p:par>
                          <p:cTn id="95" fill="hold">
                            <p:stCondLst>
                              <p:cond delay="7450"/>
                            </p:stCondLst>
                            <p:childTnLst>
                              <p:par>
                                <p:cTn id="96" presetID="42" presetClass="entr" presetSubtype="0" fill="hold" grpId="0" nodeType="after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fade">
                                      <p:cBhvr>
                                        <p:cTn id="98" dur="250"/>
                                        <p:tgtEl>
                                          <p:spTgt spid="46"/>
                                        </p:tgtEl>
                                      </p:cBhvr>
                                    </p:animEffect>
                                    <p:anim calcmode="lin" valueType="num">
                                      <p:cBhvr>
                                        <p:cTn id="99" dur="250" fill="hold"/>
                                        <p:tgtEl>
                                          <p:spTgt spid="46"/>
                                        </p:tgtEl>
                                        <p:attrNameLst>
                                          <p:attrName>ppt_x</p:attrName>
                                        </p:attrNameLst>
                                      </p:cBhvr>
                                      <p:tavLst>
                                        <p:tav tm="0">
                                          <p:val>
                                            <p:strVal val="#ppt_x"/>
                                          </p:val>
                                        </p:tav>
                                        <p:tav tm="100000">
                                          <p:val>
                                            <p:strVal val="#ppt_x"/>
                                          </p:val>
                                        </p:tav>
                                      </p:tavLst>
                                    </p:anim>
                                    <p:anim calcmode="lin" valueType="num">
                                      <p:cBhvr>
                                        <p:cTn id="100" dur="250" fill="hold"/>
                                        <p:tgtEl>
                                          <p:spTgt spid="46"/>
                                        </p:tgtEl>
                                        <p:attrNameLst>
                                          <p:attrName>ppt_y</p:attrName>
                                        </p:attrNameLst>
                                      </p:cBhvr>
                                      <p:tavLst>
                                        <p:tav tm="0">
                                          <p:val>
                                            <p:strVal val="#ppt_y+.1"/>
                                          </p:val>
                                        </p:tav>
                                        <p:tav tm="100000">
                                          <p:val>
                                            <p:strVal val="#ppt_y"/>
                                          </p:val>
                                        </p:tav>
                                      </p:tavLst>
                                    </p:anim>
                                  </p:childTnLst>
                                </p:cTn>
                              </p:par>
                            </p:childTnLst>
                          </p:cTn>
                        </p:par>
                        <p:par>
                          <p:cTn id="101" fill="hold">
                            <p:stCondLst>
                              <p:cond delay="7700"/>
                            </p:stCondLst>
                            <p:childTnLst>
                              <p:par>
                                <p:cTn id="102" presetID="22" presetClass="entr" presetSubtype="4" fill="hold" grpId="0" nodeType="after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wipe(down)">
                                      <p:cBhvr>
                                        <p:cTn id="104" dur="500"/>
                                        <p:tgtEl>
                                          <p:spTgt spid="51"/>
                                        </p:tgtEl>
                                      </p:cBhvr>
                                    </p:animEffect>
                                  </p:childTnLst>
                                </p:cTn>
                              </p:par>
                            </p:childTnLst>
                          </p:cTn>
                        </p:par>
                        <p:par>
                          <p:cTn id="105" fill="hold">
                            <p:stCondLst>
                              <p:cond delay="8200"/>
                            </p:stCondLst>
                            <p:childTnLst>
                              <p:par>
                                <p:cTn id="106" presetID="2" presetClass="entr" presetSubtype="8" fill="hold" grpId="0" nodeType="afterEffect">
                                  <p:stCondLst>
                                    <p:cond delay="0"/>
                                  </p:stCondLst>
                                  <p:childTnLst>
                                    <p:set>
                                      <p:cBhvr>
                                        <p:cTn id="107" dur="1" fill="hold">
                                          <p:stCondLst>
                                            <p:cond delay="0"/>
                                          </p:stCondLst>
                                        </p:cTn>
                                        <p:tgtEl>
                                          <p:spTgt spid="42"/>
                                        </p:tgtEl>
                                        <p:attrNameLst>
                                          <p:attrName>style.visibility</p:attrName>
                                        </p:attrNameLst>
                                      </p:cBhvr>
                                      <p:to>
                                        <p:strVal val="visible"/>
                                      </p:to>
                                    </p:set>
                                    <p:anim calcmode="lin" valueType="num">
                                      <p:cBhvr additive="base">
                                        <p:cTn id="108" dur="500" fill="hold"/>
                                        <p:tgtEl>
                                          <p:spTgt spid="42"/>
                                        </p:tgtEl>
                                        <p:attrNameLst>
                                          <p:attrName>ppt_x</p:attrName>
                                        </p:attrNameLst>
                                      </p:cBhvr>
                                      <p:tavLst>
                                        <p:tav tm="0">
                                          <p:val>
                                            <p:strVal val="0-#ppt_w/2"/>
                                          </p:val>
                                        </p:tav>
                                        <p:tav tm="100000">
                                          <p:val>
                                            <p:strVal val="#ppt_x"/>
                                          </p:val>
                                        </p:tav>
                                      </p:tavLst>
                                    </p:anim>
                                    <p:anim calcmode="lin" valueType="num">
                                      <p:cBhvr additive="base">
                                        <p:cTn id="109" dur="500" fill="hold"/>
                                        <p:tgtEl>
                                          <p:spTgt spid="42"/>
                                        </p:tgtEl>
                                        <p:attrNameLst>
                                          <p:attrName>ppt_y</p:attrName>
                                        </p:attrNameLst>
                                      </p:cBhvr>
                                      <p:tavLst>
                                        <p:tav tm="0">
                                          <p:val>
                                            <p:strVal val="#ppt_y"/>
                                          </p:val>
                                        </p:tav>
                                        <p:tav tm="100000">
                                          <p:val>
                                            <p:strVal val="#ppt_y"/>
                                          </p:val>
                                        </p:tav>
                                      </p:tavLst>
                                    </p:anim>
                                  </p:childTnLst>
                                </p:cTn>
                              </p:par>
                            </p:childTnLst>
                          </p:cTn>
                        </p:par>
                        <p:par>
                          <p:cTn id="110" fill="hold">
                            <p:stCondLst>
                              <p:cond delay="8700"/>
                            </p:stCondLst>
                            <p:childTnLst>
                              <p:par>
                                <p:cTn id="111" presetID="9" presetClass="emph" presetSubtype="0" grpId="3" nodeType="afterEffect">
                                  <p:stCondLst>
                                    <p:cond delay="0"/>
                                  </p:stCondLst>
                                  <p:childTnLst>
                                    <p:set>
                                      <p:cBhvr rctx="PPT">
                                        <p:cTn id="112" dur="indefinite"/>
                                        <p:tgtEl>
                                          <p:spTgt spid="44"/>
                                        </p:tgtEl>
                                        <p:attrNameLst>
                                          <p:attrName>style.opacity</p:attrName>
                                        </p:attrNameLst>
                                      </p:cBhvr>
                                      <p:to>
                                        <p:strVal val="0.5"/>
                                      </p:to>
                                    </p:set>
                                    <p:animEffect filter="image" prLst="opacity: 0.5">
                                      <p:cBhvr rctx="IE">
                                        <p:cTn id="113" dur="indefinite"/>
                                        <p:tgtEl>
                                          <p:spTgt spid="44"/>
                                        </p:tgtEl>
                                      </p:cBhvr>
                                    </p:animEffect>
                                  </p:childTnLst>
                                </p:cTn>
                              </p:par>
                              <p:par>
                                <p:cTn id="114" presetID="9" presetClass="emph" presetSubtype="0" grpId="2" nodeType="withEffect">
                                  <p:stCondLst>
                                    <p:cond delay="0"/>
                                  </p:stCondLst>
                                  <p:childTnLst>
                                    <p:set>
                                      <p:cBhvr rctx="PPT">
                                        <p:cTn id="115" dur="indefinite"/>
                                        <p:tgtEl>
                                          <p:spTgt spid="45"/>
                                        </p:tgtEl>
                                        <p:attrNameLst>
                                          <p:attrName>style.opacity</p:attrName>
                                        </p:attrNameLst>
                                      </p:cBhvr>
                                      <p:to>
                                        <p:strVal val="0.5"/>
                                      </p:to>
                                    </p:set>
                                    <p:animEffect filter="image" prLst="opacity: 0.5">
                                      <p:cBhvr rctx="IE">
                                        <p:cTn id="116" dur="indefinite"/>
                                        <p:tgtEl>
                                          <p:spTgt spid="45"/>
                                        </p:tgtEl>
                                      </p:cBhvr>
                                    </p:animEffect>
                                  </p:childTnLst>
                                </p:cTn>
                              </p:par>
                              <p:par>
                                <p:cTn id="117" presetID="9" presetClass="emph" presetSubtype="0" grpId="1" nodeType="withEffect">
                                  <p:stCondLst>
                                    <p:cond delay="0"/>
                                  </p:stCondLst>
                                  <p:childTnLst>
                                    <p:set>
                                      <p:cBhvr rctx="PPT">
                                        <p:cTn id="118" dur="indefinite"/>
                                        <p:tgtEl>
                                          <p:spTgt spid="46"/>
                                        </p:tgtEl>
                                        <p:attrNameLst>
                                          <p:attrName>style.opacity</p:attrName>
                                        </p:attrNameLst>
                                      </p:cBhvr>
                                      <p:to>
                                        <p:strVal val="0.5"/>
                                      </p:to>
                                    </p:set>
                                    <p:animEffect filter="image" prLst="opacity: 0.5">
                                      <p:cBhvr rctx="IE">
                                        <p:cTn id="119" dur="indefinite"/>
                                        <p:tgtEl>
                                          <p:spTgt spid="46"/>
                                        </p:tgtEl>
                                      </p:cBhvr>
                                    </p:animEffect>
                                  </p:childTnLst>
                                </p:cTn>
                              </p:par>
                            </p:childTnLst>
                          </p:cTn>
                        </p:par>
                        <p:par>
                          <p:cTn id="120" fill="hold">
                            <p:stCondLst>
                              <p:cond delay="8700"/>
                            </p:stCondLst>
                            <p:childTnLst>
                              <p:par>
                                <p:cTn id="121" presetID="42" presetClass="entr" presetSubtype="0" fill="hold" grpId="0" nodeType="afterEffect">
                                  <p:stCondLst>
                                    <p:cond delay="0"/>
                                  </p:stCondLst>
                                  <p:childTnLst>
                                    <p:set>
                                      <p:cBhvr>
                                        <p:cTn id="122" dur="1" fill="hold">
                                          <p:stCondLst>
                                            <p:cond delay="0"/>
                                          </p:stCondLst>
                                        </p:cTn>
                                        <p:tgtEl>
                                          <p:spTgt spid="47"/>
                                        </p:tgtEl>
                                        <p:attrNameLst>
                                          <p:attrName>style.visibility</p:attrName>
                                        </p:attrNameLst>
                                      </p:cBhvr>
                                      <p:to>
                                        <p:strVal val="visible"/>
                                      </p:to>
                                    </p:set>
                                    <p:animEffect transition="in" filter="fade">
                                      <p:cBhvr>
                                        <p:cTn id="123" dur="250"/>
                                        <p:tgtEl>
                                          <p:spTgt spid="47"/>
                                        </p:tgtEl>
                                      </p:cBhvr>
                                    </p:animEffect>
                                    <p:anim calcmode="lin" valueType="num">
                                      <p:cBhvr>
                                        <p:cTn id="124" dur="250" fill="hold"/>
                                        <p:tgtEl>
                                          <p:spTgt spid="47"/>
                                        </p:tgtEl>
                                        <p:attrNameLst>
                                          <p:attrName>ppt_x</p:attrName>
                                        </p:attrNameLst>
                                      </p:cBhvr>
                                      <p:tavLst>
                                        <p:tav tm="0">
                                          <p:val>
                                            <p:strVal val="#ppt_x"/>
                                          </p:val>
                                        </p:tav>
                                        <p:tav tm="100000">
                                          <p:val>
                                            <p:strVal val="#ppt_x"/>
                                          </p:val>
                                        </p:tav>
                                      </p:tavLst>
                                    </p:anim>
                                    <p:anim calcmode="lin" valueType="num">
                                      <p:cBhvr>
                                        <p:cTn id="125" dur="250" fill="hold"/>
                                        <p:tgtEl>
                                          <p:spTgt spid="47"/>
                                        </p:tgtEl>
                                        <p:attrNameLst>
                                          <p:attrName>ppt_y</p:attrName>
                                        </p:attrNameLst>
                                      </p:cBhvr>
                                      <p:tavLst>
                                        <p:tav tm="0">
                                          <p:val>
                                            <p:strVal val="#ppt_y+.1"/>
                                          </p:val>
                                        </p:tav>
                                        <p:tav tm="100000">
                                          <p:val>
                                            <p:strVal val="#ppt_y"/>
                                          </p:val>
                                        </p:tav>
                                      </p:tavLst>
                                    </p:anim>
                                  </p:childTnLst>
                                </p:cTn>
                              </p:par>
                            </p:childTnLst>
                          </p:cTn>
                        </p:par>
                        <p:par>
                          <p:cTn id="126" fill="hold">
                            <p:stCondLst>
                              <p:cond delay="8950"/>
                            </p:stCondLst>
                            <p:childTnLst>
                              <p:par>
                                <p:cTn id="127" presetID="2" presetClass="exit" presetSubtype="4" fill="hold" grpId="1" nodeType="afterEffect">
                                  <p:stCondLst>
                                    <p:cond delay="0"/>
                                  </p:stCondLst>
                                  <p:childTnLst>
                                    <p:anim calcmode="lin" valueType="num">
                                      <p:cBhvr additive="base">
                                        <p:cTn id="128" dur="500"/>
                                        <p:tgtEl>
                                          <p:spTgt spid="51"/>
                                        </p:tgtEl>
                                        <p:attrNameLst>
                                          <p:attrName>ppt_x</p:attrName>
                                        </p:attrNameLst>
                                      </p:cBhvr>
                                      <p:tavLst>
                                        <p:tav tm="0">
                                          <p:val>
                                            <p:strVal val="ppt_x"/>
                                          </p:val>
                                        </p:tav>
                                        <p:tav tm="100000">
                                          <p:val>
                                            <p:strVal val="ppt_x"/>
                                          </p:val>
                                        </p:tav>
                                      </p:tavLst>
                                    </p:anim>
                                    <p:anim calcmode="lin" valueType="num">
                                      <p:cBhvr additive="base">
                                        <p:cTn id="129" dur="500"/>
                                        <p:tgtEl>
                                          <p:spTgt spid="51"/>
                                        </p:tgtEl>
                                        <p:attrNameLst>
                                          <p:attrName>ppt_y</p:attrName>
                                        </p:attrNameLst>
                                      </p:cBhvr>
                                      <p:tavLst>
                                        <p:tav tm="0">
                                          <p:val>
                                            <p:strVal val="ppt_y"/>
                                          </p:val>
                                        </p:tav>
                                        <p:tav tm="100000">
                                          <p:val>
                                            <p:strVal val="1+ppt_h/2"/>
                                          </p:val>
                                        </p:tav>
                                      </p:tavLst>
                                    </p:anim>
                                    <p:set>
                                      <p:cBhvr>
                                        <p:cTn id="130" dur="1" fill="hold">
                                          <p:stCondLst>
                                            <p:cond delay="499"/>
                                          </p:stCondLst>
                                        </p:cTn>
                                        <p:tgtEl>
                                          <p:spTgt spid="51"/>
                                        </p:tgtEl>
                                        <p:attrNameLst>
                                          <p:attrName>style.visibility</p:attrName>
                                        </p:attrNameLst>
                                      </p:cBhvr>
                                      <p:to>
                                        <p:strVal val="hidden"/>
                                      </p:to>
                                    </p:set>
                                  </p:childTnLst>
                                </p:cTn>
                              </p:par>
                            </p:childTnLst>
                          </p:cTn>
                        </p:par>
                        <p:par>
                          <p:cTn id="131" fill="hold">
                            <p:stCondLst>
                              <p:cond delay="9450"/>
                            </p:stCondLst>
                            <p:childTnLst>
                              <p:par>
                                <p:cTn id="132" presetID="22" presetClass="entr" presetSubtype="4" fill="hold" grpId="0" nodeType="after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wipe(down)">
                                      <p:cBhvr>
                                        <p:cTn id="1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7" grpId="0" animBg="1"/>
      <p:bldP spid="28" grpId="0" animBg="1"/>
      <p:bldP spid="39" grpId="0"/>
      <p:bldP spid="40" grpId="0"/>
      <p:bldP spid="41" grpId="0"/>
      <p:bldP spid="42" grpId="0"/>
      <p:bldP spid="43" grpId="0"/>
      <p:bldP spid="44" grpId="0"/>
      <p:bldP spid="44" grpId="1"/>
      <p:bldP spid="44" grpId="2"/>
      <p:bldP spid="44" grpId="3"/>
      <p:bldP spid="45" grpId="0"/>
      <p:bldP spid="45" grpId="1"/>
      <p:bldP spid="45" grpId="2"/>
      <p:bldP spid="46" grpId="0"/>
      <p:bldP spid="46" grpId="1"/>
      <p:bldP spid="47" grpId="0"/>
      <p:bldP spid="48" grpId="0" animBg="1"/>
      <p:bldP spid="49" grpId="0"/>
      <p:bldP spid="49" grpId="1"/>
      <p:bldP spid="50" grpId="0"/>
      <p:bldP spid="50" grpId="1"/>
      <p:bldP spid="51" grpId="0"/>
      <p:bldP spid="51" grpId="1"/>
      <p:bldP spid="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592288"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latin typeface="微软雅黑" pitchFamily="34" charset="-122"/>
                <a:ea typeface="微软雅黑" pitchFamily="34" charset="-122"/>
              </a:rPr>
              <a:t>采用</a:t>
            </a:r>
            <a:r>
              <a:rPr lang="zh-CN" altLang="en-US" b="1" dirty="0">
                <a:solidFill>
                  <a:srgbClr val="FFFFFF"/>
                </a:solidFill>
                <a:latin typeface="微软雅黑" pitchFamily="34" charset="-122"/>
                <a:ea typeface="微软雅黑" pitchFamily="34" charset="-122"/>
              </a:rPr>
              <a:t>某某某方案方法</a:t>
            </a:r>
          </a:p>
        </p:txBody>
      </p:sp>
      <p:sp>
        <p:nvSpPr>
          <p:cNvPr id="5" name="Freeform 8"/>
          <p:cNvSpPr>
            <a:spLocks/>
          </p:cNvSpPr>
          <p:nvPr/>
        </p:nvSpPr>
        <p:spPr bwMode="gray">
          <a:xfrm flipH="1">
            <a:off x="1384345" y="1168466"/>
            <a:ext cx="3133922" cy="1544032"/>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81011" tIns="54007" rIns="81011" bIns="108014" anchor="b" anchorCtr="0"/>
          <a:lstStyle/>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6" name="Freeform 9"/>
          <p:cNvSpPr>
            <a:spLocks/>
          </p:cNvSpPr>
          <p:nvPr/>
        </p:nvSpPr>
        <p:spPr bwMode="gray">
          <a:xfrm>
            <a:off x="1384345" y="2812356"/>
            <a:ext cx="3133922" cy="1544032"/>
          </a:xfrm>
          <a:custGeom>
            <a:avLst/>
            <a:gdLst/>
            <a:ahLst/>
            <a:cxnLst>
              <a:cxn ang="0">
                <a:pos x="1300" y="0"/>
              </a:cxn>
              <a:cxn ang="0">
                <a:pos x="0" y="0"/>
              </a:cxn>
              <a:cxn ang="0">
                <a:pos x="0" y="864"/>
              </a:cxn>
              <a:cxn ang="0">
                <a:pos x="1753" y="864"/>
              </a:cxn>
              <a:cxn ang="0">
                <a:pos x="1753" y="453"/>
              </a:cxn>
              <a:cxn ang="0">
                <a:pos x="1300" y="0"/>
              </a:cxn>
            </a:cxnLst>
            <a:rect l="0" t="0" r="r" b="b"/>
            <a:pathLst>
              <a:path w="1753" h="864">
                <a:moveTo>
                  <a:pt x="1300" y="0"/>
                </a:moveTo>
                <a:cubicBezTo>
                  <a:pt x="0" y="0"/>
                  <a:pt x="0" y="0"/>
                  <a:pt x="0" y="0"/>
                </a:cubicBezTo>
                <a:cubicBezTo>
                  <a:pt x="0" y="864"/>
                  <a:pt x="0" y="864"/>
                  <a:pt x="0" y="864"/>
                </a:cubicBezTo>
                <a:cubicBezTo>
                  <a:pt x="1753" y="864"/>
                  <a:pt x="1753" y="864"/>
                  <a:pt x="1753" y="864"/>
                </a:cubicBezTo>
                <a:cubicBezTo>
                  <a:pt x="1753" y="453"/>
                  <a:pt x="1753" y="453"/>
                  <a:pt x="1753" y="453"/>
                </a:cubicBezTo>
                <a:cubicBezTo>
                  <a:pt x="1509" y="438"/>
                  <a:pt x="1314" y="243"/>
                  <a:pt x="1300" y="0"/>
                </a:cubicBezTo>
                <a:close/>
              </a:path>
            </a:pathLst>
          </a:custGeom>
          <a:solidFill>
            <a:schemeClr val="bg1"/>
          </a:solidFill>
          <a:ln w="12700">
            <a:solidFill>
              <a:schemeClr val="bg1">
                <a:lumMod val="65000"/>
              </a:schemeClr>
            </a:solidFill>
            <a:miter lim="800000"/>
            <a:headEnd/>
            <a:tailEnd/>
          </a:ln>
          <a:effectLst/>
        </p:spPr>
        <p:txBody>
          <a:bodyPr lIns="81011" tIns="108014" rIns="81011" bIns="108014" anchor="t" anchorCtr="0"/>
          <a:lstStyle/>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7" name="Freeform 10"/>
          <p:cNvSpPr>
            <a:spLocks/>
          </p:cNvSpPr>
          <p:nvPr/>
        </p:nvSpPr>
        <p:spPr bwMode="gray">
          <a:xfrm>
            <a:off x="4625733" y="2812356"/>
            <a:ext cx="3133922" cy="1544032"/>
          </a:xfrm>
          <a:custGeom>
            <a:avLst/>
            <a:gdLst/>
            <a:ahLst/>
            <a:cxnLst>
              <a:cxn ang="0">
                <a:pos x="0" y="453"/>
              </a:cxn>
              <a:cxn ang="0">
                <a:pos x="0" y="864"/>
              </a:cxn>
              <a:cxn ang="0">
                <a:pos x="1753" y="864"/>
              </a:cxn>
              <a:cxn ang="0">
                <a:pos x="1753" y="0"/>
              </a:cxn>
              <a:cxn ang="0">
                <a:pos x="453" y="0"/>
              </a:cxn>
              <a:cxn ang="0">
                <a:pos x="0" y="453"/>
              </a:cxn>
            </a:cxnLst>
            <a:rect l="0" t="0" r="r" b="b"/>
            <a:pathLst>
              <a:path w="1753" h="864">
                <a:moveTo>
                  <a:pt x="0" y="453"/>
                </a:moveTo>
                <a:cubicBezTo>
                  <a:pt x="0" y="864"/>
                  <a:pt x="0" y="864"/>
                  <a:pt x="0" y="864"/>
                </a:cubicBezTo>
                <a:cubicBezTo>
                  <a:pt x="1753" y="864"/>
                  <a:pt x="1753" y="864"/>
                  <a:pt x="1753" y="864"/>
                </a:cubicBezTo>
                <a:cubicBezTo>
                  <a:pt x="1753" y="0"/>
                  <a:pt x="1753" y="0"/>
                  <a:pt x="1753" y="0"/>
                </a:cubicBezTo>
                <a:cubicBezTo>
                  <a:pt x="453" y="0"/>
                  <a:pt x="453" y="0"/>
                  <a:pt x="453" y="0"/>
                </a:cubicBezTo>
                <a:cubicBezTo>
                  <a:pt x="439" y="243"/>
                  <a:pt x="244" y="438"/>
                  <a:pt x="0" y="453"/>
                </a:cubicBezTo>
                <a:close/>
              </a:path>
            </a:pathLst>
          </a:custGeom>
          <a:solidFill>
            <a:schemeClr val="bg1"/>
          </a:solidFill>
          <a:ln w="12700">
            <a:solidFill>
              <a:schemeClr val="bg1">
                <a:lumMod val="65000"/>
              </a:schemeClr>
            </a:solidFill>
            <a:miter lim="800000"/>
            <a:headEnd/>
            <a:tailEnd/>
          </a:ln>
          <a:effectLst/>
        </p:spPr>
        <p:txBody>
          <a:bodyPr lIns="81011" tIns="108014" rIns="81011" bIns="108014" anchor="t" anchorCtr="0"/>
          <a:lstStyle/>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9" name="Freeform 8"/>
          <p:cNvSpPr>
            <a:spLocks/>
          </p:cNvSpPr>
          <p:nvPr/>
        </p:nvSpPr>
        <p:spPr bwMode="gray">
          <a:xfrm>
            <a:off x="4625732" y="1168466"/>
            <a:ext cx="3133224" cy="1544032"/>
          </a:xfrm>
          <a:custGeom>
            <a:avLst/>
            <a:gdLst/>
            <a:ahLst/>
            <a:cxnLst/>
            <a:rect l="l" t="t" r="r" b="b"/>
            <a:pathLst>
              <a:path w="4176930" h="2058709">
                <a:moveTo>
                  <a:pt x="0" y="0"/>
                </a:moveTo>
                <a:cubicBezTo>
                  <a:pt x="0" y="0"/>
                  <a:pt x="0" y="0"/>
                  <a:pt x="4176930" y="0"/>
                </a:cubicBezTo>
                <a:lnTo>
                  <a:pt x="4176930" y="2058709"/>
                </a:lnTo>
                <a:cubicBezTo>
                  <a:pt x="4176930" y="2058709"/>
                  <a:pt x="4176930" y="2058709"/>
                  <a:pt x="1079378" y="2058709"/>
                </a:cubicBezTo>
                <a:cubicBezTo>
                  <a:pt x="1078688" y="2046733"/>
                  <a:pt x="1077814" y="2034806"/>
                  <a:pt x="1075638" y="2023030"/>
                </a:cubicBezTo>
                <a:cubicBezTo>
                  <a:pt x="1075154" y="2002066"/>
                  <a:pt x="1073005" y="1981342"/>
                  <a:pt x="1069130" y="1960943"/>
                </a:cubicBezTo>
                <a:cubicBezTo>
                  <a:pt x="1068629" y="1954635"/>
                  <a:pt x="1067677" y="1948400"/>
                  <a:pt x="1066276" y="1942246"/>
                </a:cubicBezTo>
                <a:cubicBezTo>
                  <a:pt x="989069" y="1409541"/>
                  <a:pt x="545998" y="995728"/>
                  <a:pt x="0" y="963616"/>
                </a:cubicBezTo>
                <a:cubicBezTo>
                  <a:pt x="0" y="917052"/>
                  <a:pt x="0" y="732381"/>
                  <a:pt x="0" y="0"/>
                </a:cubicBezTo>
                <a:close/>
              </a:path>
            </a:pathLst>
          </a:custGeom>
          <a:solidFill>
            <a:schemeClr val="bg1"/>
          </a:solidFill>
          <a:ln w="12700">
            <a:solidFill>
              <a:schemeClr val="bg1">
                <a:lumMod val="65000"/>
              </a:schemeClr>
            </a:solidFill>
            <a:miter lim="800000"/>
            <a:headEnd/>
            <a:tailEnd/>
          </a:ln>
          <a:effectLst/>
        </p:spPr>
        <p:txBody>
          <a:bodyPr lIns="81011" tIns="54007" rIns="81011" bIns="108014" anchor="b" anchorCtr="0"/>
          <a:lstStyle/>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您的内容打在这里</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或者通过复制您的文本后，在此框中</a:t>
            </a:r>
            <a:endParaRPr lang="en-US" altLang="zh-CN" sz="1100">
              <a:solidFill>
                <a:schemeClr val="tx1">
                  <a:lumMod val="75000"/>
                  <a:lumOff val="25000"/>
                </a:schemeClr>
              </a:solidFill>
              <a:latin typeface="微软雅黑" pitchFamily="34" charset="-122"/>
              <a:ea typeface="微软雅黑" pitchFamily="34" charset="-122"/>
              <a:cs typeface="华文黑体" pitchFamily="2" charset="-122"/>
            </a:endParaRPr>
          </a:p>
          <a:p>
            <a:pPr lvl="0" algn="r"/>
            <a:r>
              <a:rPr lang="zh-CN" altLang="en-US" sz="1100">
                <a:solidFill>
                  <a:schemeClr val="tx1">
                    <a:lumMod val="75000"/>
                    <a:lumOff val="25000"/>
                  </a:schemeClr>
                </a:solidFill>
                <a:latin typeface="微软雅黑" pitchFamily="34" charset="-122"/>
                <a:ea typeface="微软雅黑" pitchFamily="34" charset="-122"/>
                <a:cs typeface="华文黑体" pitchFamily="2" charset="-122"/>
              </a:rPr>
              <a:t>选择粘贴，并选择只保留文字</a:t>
            </a:r>
          </a:p>
        </p:txBody>
      </p:sp>
      <p:sp>
        <p:nvSpPr>
          <p:cNvPr id="10" name="Rectangle 19"/>
          <p:cNvSpPr>
            <a:spLocks noChangeArrowheads="1"/>
          </p:cNvSpPr>
          <p:nvPr/>
        </p:nvSpPr>
        <p:spPr bwMode="gray">
          <a:xfrm>
            <a:off x="1384345" y="4086115"/>
            <a:ext cx="3128248" cy="270272"/>
          </a:xfrm>
          <a:prstGeom prst="rect">
            <a:avLst/>
          </a:prstGeom>
          <a:solidFill>
            <a:srgbClr val="23A5C3"/>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endParaRPr lang="de-DE" altLang="zh-CN" sz="1200" b="1" noProof="1">
              <a:solidFill>
                <a:srgbClr val="FFFFFF"/>
              </a:solidFill>
              <a:latin typeface="微软雅黑" pitchFamily="34" charset="-122"/>
              <a:ea typeface="微软雅黑" pitchFamily="34" charset="-122"/>
              <a:cs typeface="Arial" charset="0"/>
            </a:endParaRPr>
          </a:p>
        </p:txBody>
      </p:sp>
      <p:sp>
        <p:nvSpPr>
          <p:cNvPr id="11" name="Rectangle 19"/>
          <p:cNvSpPr>
            <a:spLocks noChangeArrowheads="1"/>
          </p:cNvSpPr>
          <p:nvPr/>
        </p:nvSpPr>
        <p:spPr bwMode="gray">
          <a:xfrm>
            <a:off x="4631407" y="4086115"/>
            <a:ext cx="3128248" cy="270272"/>
          </a:xfrm>
          <a:prstGeom prst="rect">
            <a:avLst/>
          </a:prstGeom>
          <a:solidFill>
            <a:srgbClr val="23A5C3"/>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endParaRPr lang="de-DE" altLang="zh-CN" sz="1200" b="1" noProof="1">
              <a:solidFill>
                <a:srgbClr val="FFFFFF"/>
              </a:solidFill>
              <a:latin typeface="微软雅黑" pitchFamily="34" charset="-122"/>
              <a:ea typeface="微软雅黑" pitchFamily="34" charset="-122"/>
              <a:cs typeface="Arial" charset="0"/>
            </a:endParaRPr>
          </a:p>
        </p:txBody>
      </p:sp>
      <p:sp>
        <p:nvSpPr>
          <p:cNvPr id="12" name="Rectangle 19"/>
          <p:cNvSpPr>
            <a:spLocks noChangeArrowheads="1"/>
          </p:cNvSpPr>
          <p:nvPr/>
        </p:nvSpPr>
        <p:spPr bwMode="gray">
          <a:xfrm>
            <a:off x="4631407" y="1168466"/>
            <a:ext cx="3128248" cy="270272"/>
          </a:xfrm>
          <a:prstGeom prst="rect">
            <a:avLst/>
          </a:prstGeom>
          <a:solidFill>
            <a:srgbClr val="23A5C3"/>
          </a:solidFill>
          <a:ln w="12700">
            <a:noFill/>
            <a:miter lim="800000"/>
            <a:headEnd/>
            <a:tailEnd/>
          </a:ln>
          <a:effectLst/>
        </p:spPr>
        <p:txBody>
          <a:bodyPr lIns="81011" tIns="54007" rIns="81011" bIns="54007" anchor="ctr"/>
          <a:lstStyle/>
          <a:p>
            <a:pPr defTabSz="601346" eaLnBrk="0" hangingPunct="0"/>
            <a:r>
              <a:rPr lang="zh-CN" altLang="en-US" sz="1200" b="1" noProof="1">
                <a:solidFill>
                  <a:srgbClr val="FFFFFF"/>
                </a:solidFill>
                <a:latin typeface="微软雅黑" pitchFamily="34" charset="-122"/>
                <a:ea typeface="微软雅黑" pitchFamily="34" charset="-122"/>
                <a:cs typeface="Arial" charset="0"/>
              </a:rPr>
              <a:t>点击添加标题</a:t>
            </a:r>
          </a:p>
        </p:txBody>
      </p:sp>
      <p:sp>
        <p:nvSpPr>
          <p:cNvPr id="13" name="Rectangle 19"/>
          <p:cNvSpPr>
            <a:spLocks noChangeArrowheads="1"/>
          </p:cNvSpPr>
          <p:nvPr/>
        </p:nvSpPr>
        <p:spPr bwMode="gray">
          <a:xfrm>
            <a:off x="1384345" y="1168466"/>
            <a:ext cx="3128248" cy="270272"/>
          </a:xfrm>
          <a:prstGeom prst="rect">
            <a:avLst/>
          </a:prstGeom>
          <a:solidFill>
            <a:srgbClr val="23A5C3"/>
          </a:solidFill>
          <a:ln w="12700">
            <a:noFill/>
            <a:round/>
            <a:headEnd/>
            <a:tailEnd/>
          </a:ln>
          <a:effectLst/>
        </p:spPr>
        <p:txBody>
          <a:bodyPr wrap="none" lIns="68589" tIns="34295" rIns="68589" bIns="34295" anchor="ctr"/>
          <a:lstStyle/>
          <a:p>
            <a:r>
              <a:rPr lang="zh-CN" altLang="en-US" sz="1200" b="1" noProof="1">
                <a:solidFill>
                  <a:schemeClr val="bg1"/>
                </a:solidFill>
                <a:latin typeface="微软雅黑" pitchFamily="34" charset="-122"/>
                <a:ea typeface="微软雅黑" pitchFamily="34" charset="-122"/>
              </a:rPr>
              <a:t>点击添加标题</a:t>
            </a:r>
            <a:endParaRPr lang="de-DE" sz="1200" b="1" noProof="1">
              <a:solidFill>
                <a:schemeClr val="bg1"/>
              </a:solidFill>
              <a:latin typeface="微软雅黑" pitchFamily="34" charset="-122"/>
              <a:ea typeface="微软雅黑" pitchFamily="34" charset="-122"/>
            </a:endParaRPr>
          </a:p>
        </p:txBody>
      </p:sp>
      <p:grpSp>
        <p:nvGrpSpPr>
          <p:cNvPr id="14" name="Gruppieren 43"/>
          <p:cNvGrpSpPr/>
          <p:nvPr/>
        </p:nvGrpSpPr>
        <p:grpSpPr bwMode="gray">
          <a:xfrm>
            <a:off x="3836002" y="2015276"/>
            <a:ext cx="1456770" cy="1456201"/>
            <a:chOff x="2804400" y="1911431"/>
            <a:chExt cx="3535200" cy="3535200"/>
          </a:xfrm>
          <a:solidFill>
            <a:srgbClr val="23A5C3"/>
          </a:solidFill>
          <a:effectLst/>
        </p:grpSpPr>
        <p:sp>
          <p:nvSpPr>
            <p:cNvPr id="15" name="Freeform 10"/>
            <p:cNvSpPr>
              <a:spLocks noEditPoints="1"/>
            </p:cNvSpPr>
            <p:nvPr/>
          </p:nvSpPr>
          <p:spPr bwMode="gray">
            <a:xfrm>
              <a:off x="2804400" y="2009308"/>
              <a:ext cx="3535200" cy="3185164"/>
            </a:xfrm>
            <a:custGeom>
              <a:avLst/>
              <a:gdLst/>
              <a:ahLst/>
              <a:cxnLst>
                <a:cxn ang="0">
                  <a:pos x="530" y="84"/>
                </a:cxn>
                <a:cxn ang="0">
                  <a:pos x="1456" y="295"/>
                </a:cxn>
                <a:cxn ang="0">
                  <a:pos x="1519" y="325"/>
                </a:cxn>
                <a:cxn ang="0">
                  <a:pos x="138" y="415"/>
                </a:cxn>
                <a:cxn ang="0">
                  <a:pos x="163" y="444"/>
                </a:cxn>
                <a:cxn ang="0">
                  <a:pos x="1593" y="561"/>
                </a:cxn>
                <a:cxn ang="0">
                  <a:pos x="1645" y="530"/>
                </a:cxn>
                <a:cxn ang="0">
                  <a:pos x="1577" y="574"/>
                </a:cxn>
                <a:cxn ang="0">
                  <a:pos x="1613" y="598"/>
                </a:cxn>
                <a:cxn ang="0">
                  <a:pos x="1564" y="659"/>
                </a:cxn>
                <a:cxn ang="0">
                  <a:pos x="1643" y="814"/>
                </a:cxn>
                <a:cxn ang="0">
                  <a:pos x="1548" y="668"/>
                </a:cxn>
                <a:cxn ang="0">
                  <a:pos x="1555" y="704"/>
                </a:cxn>
                <a:cxn ang="0">
                  <a:pos x="1497" y="687"/>
                </a:cxn>
                <a:cxn ang="0">
                  <a:pos x="1394" y="728"/>
                </a:cxn>
                <a:cxn ang="0">
                  <a:pos x="1516" y="704"/>
                </a:cxn>
                <a:cxn ang="0">
                  <a:pos x="1612" y="784"/>
                </a:cxn>
                <a:cxn ang="0">
                  <a:pos x="1587" y="799"/>
                </a:cxn>
                <a:cxn ang="0">
                  <a:pos x="1694" y="752"/>
                </a:cxn>
                <a:cxn ang="0">
                  <a:pos x="1533" y="725"/>
                </a:cxn>
                <a:cxn ang="0">
                  <a:pos x="1559" y="743"/>
                </a:cxn>
                <a:cxn ang="0">
                  <a:pos x="1550" y="910"/>
                </a:cxn>
                <a:cxn ang="0">
                  <a:pos x="1460" y="828"/>
                </a:cxn>
                <a:cxn ang="0">
                  <a:pos x="1334" y="887"/>
                </a:cxn>
                <a:cxn ang="0">
                  <a:pos x="1340" y="1103"/>
                </a:cxn>
                <a:cxn ang="0">
                  <a:pos x="1473" y="1118"/>
                </a:cxn>
                <a:cxn ang="0">
                  <a:pos x="1581" y="1055"/>
                </a:cxn>
                <a:cxn ang="0">
                  <a:pos x="1649" y="872"/>
                </a:cxn>
                <a:cxn ang="0">
                  <a:pos x="1671" y="902"/>
                </a:cxn>
                <a:cxn ang="0">
                  <a:pos x="1596" y="815"/>
                </a:cxn>
                <a:cxn ang="0">
                  <a:pos x="1510" y="827"/>
                </a:cxn>
                <a:cxn ang="0">
                  <a:pos x="1589" y="865"/>
                </a:cxn>
                <a:cxn ang="0">
                  <a:pos x="1129" y="977"/>
                </a:cxn>
                <a:cxn ang="0">
                  <a:pos x="1121" y="1017"/>
                </a:cxn>
                <a:cxn ang="0">
                  <a:pos x="1073" y="1080"/>
                </a:cxn>
                <a:cxn ang="0">
                  <a:pos x="1345" y="1132"/>
                </a:cxn>
                <a:cxn ang="0">
                  <a:pos x="290" y="1296"/>
                </a:cxn>
                <a:cxn ang="0">
                  <a:pos x="689" y="58"/>
                </a:cxn>
                <a:cxn ang="0">
                  <a:pos x="524" y="26"/>
                </a:cxn>
                <a:cxn ang="0">
                  <a:pos x="231" y="343"/>
                </a:cxn>
                <a:cxn ang="0">
                  <a:pos x="178" y="499"/>
                </a:cxn>
                <a:cxn ang="0">
                  <a:pos x="64" y="623"/>
                </a:cxn>
                <a:cxn ang="0">
                  <a:pos x="193" y="1299"/>
                </a:cxn>
                <a:cxn ang="0">
                  <a:pos x="378" y="1416"/>
                </a:cxn>
                <a:cxn ang="0">
                  <a:pos x="342" y="1349"/>
                </a:cxn>
                <a:cxn ang="0">
                  <a:pos x="248" y="1245"/>
                </a:cxn>
                <a:cxn ang="0">
                  <a:pos x="119" y="767"/>
                </a:cxn>
                <a:cxn ang="0">
                  <a:pos x="139" y="607"/>
                </a:cxn>
                <a:cxn ang="0">
                  <a:pos x="361" y="359"/>
                </a:cxn>
                <a:cxn ang="0">
                  <a:pos x="432" y="296"/>
                </a:cxn>
                <a:cxn ang="0">
                  <a:pos x="474" y="141"/>
                </a:cxn>
                <a:cxn ang="0">
                  <a:pos x="545" y="68"/>
                </a:cxn>
                <a:cxn ang="0">
                  <a:pos x="717" y="64"/>
                </a:cxn>
                <a:cxn ang="0">
                  <a:pos x="1301" y="127"/>
                </a:cxn>
                <a:cxn ang="0">
                  <a:pos x="1393" y="183"/>
                </a:cxn>
                <a:cxn ang="0">
                  <a:pos x="1537" y="308"/>
                </a:cxn>
                <a:cxn ang="0">
                  <a:pos x="1682" y="671"/>
                </a:cxn>
                <a:cxn ang="0">
                  <a:pos x="1238" y="65"/>
                </a:cxn>
                <a:cxn ang="0">
                  <a:pos x="1413" y="215"/>
                </a:cxn>
                <a:cxn ang="0">
                  <a:pos x="1696" y="874"/>
                </a:cxn>
              </a:cxnLst>
              <a:rect l="0" t="0" r="r" b="b"/>
              <a:pathLst>
                <a:path w="1713" h="1537">
                  <a:moveTo>
                    <a:pt x="1152" y="12"/>
                  </a:moveTo>
                  <a:cubicBezTo>
                    <a:pt x="1149" y="12"/>
                    <a:pt x="1146" y="9"/>
                    <a:pt x="1145" y="11"/>
                  </a:cubicBezTo>
                  <a:cubicBezTo>
                    <a:pt x="1146" y="11"/>
                    <a:pt x="1150" y="15"/>
                    <a:pt x="1152" y="12"/>
                  </a:cubicBezTo>
                  <a:close/>
                  <a:moveTo>
                    <a:pt x="719" y="38"/>
                  </a:moveTo>
                  <a:cubicBezTo>
                    <a:pt x="708" y="38"/>
                    <a:pt x="708" y="38"/>
                    <a:pt x="708" y="38"/>
                  </a:cubicBezTo>
                  <a:cubicBezTo>
                    <a:pt x="708" y="41"/>
                    <a:pt x="719" y="43"/>
                    <a:pt x="719" y="38"/>
                  </a:cubicBezTo>
                  <a:close/>
                  <a:moveTo>
                    <a:pt x="763" y="72"/>
                  </a:moveTo>
                  <a:cubicBezTo>
                    <a:pt x="762" y="76"/>
                    <a:pt x="769" y="76"/>
                    <a:pt x="771" y="74"/>
                  </a:cubicBezTo>
                  <a:cubicBezTo>
                    <a:pt x="768" y="74"/>
                    <a:pt x="765" y="70"/>
                    <a:pt x="763" y="72"/>
                  </a:cubicBezTo>
                  <a:close/>
                  <a:moveTo>
                    <a:pt x="775" y="74"/>
                  </a:moveTo>
                  <a:cubicBezTo>
                    <a:pt x="778" y="76"/>
                    <a:pt x="786" y="80"/>
                    <a:pt x="788" y="76"/>
                  </a:cubicBezTo>
                  <a:cubicBezTo>
                    <a:pt x="783" y="77"/>
                    <a:pt x="779" y="72"/>
                    <a:pt x="775" y="74"/>
                  </a:cubicBezTo>
                  <a:close/>
                  <a:moveTo>
                    <a:pt x="530" y="84"/>
                  </a:moveTo>
                  <a:cubicBezTo>
                    <a:pt x="534" y="85"/>
                    <a:pt x="533" y="80"/>
                    <a:pt x="535" y="84"/>
                  </a:cubicBezTo>
                  <a:cubicBezTo>
                    <a:pt x="536" y="83"/>
                    <a:pt x="536" y="83"/>
                    <a:pt x="537" y="83"/>
                  </a:cubicBezTo>
                  <a:cubicBezTo>
                    <a:pt x="536" y="80"/>
                    <a:pt x="537" y="78"/>
                    <a:pt x="538" y="75"/>
                  </a:cubicBezTo>
                  <a:cubicBezTo>
                    <a:pt x="532" y="75"/>
                    <a:pt x="531" y="80"/>
                    <a:pt x="530" y="84"/>
                  </a:cubicBezTo>
                  <a:close/>
                  <a:moveTo>
                    <a:pt x="530" y="88"/>
                  </a:moveTo>
                  <a:cubicBezTo>
                    <a:pt x="530" y="92"/>
                    <a:pt x="532" y="98"/>
                    <a:pt x="527" y="101"/>
                  </a:cubicBezTo>
                  <a:cubicBezTo>
                    <a:pt x="533" y="99"/>
                    <a:pt x="537" y="94"/>
                    <a:pt x="538" y="87"/>
                  </a:cubicBezTo>
                  <a:cubicBezTo>
                    <a:pt x="535" y="87"/>
                    <a:pt x="533" y="90"/>
                    <a:pt x="530" y="88"/>
                  </a:cubicBezTo>
                  <a:close/>
                  <a:moveTo>
                    <a:pt x="1311" y="135"/>
                  </a:moveTo>
                  <a:cubicBezTo>
                    <a:pt x="1308" y="134"/>
                    <a:pt x="1306" y="128"/>
                    <a:pt x="1303" y="130"/>
                  </a:cubicBezTo>
                  <a:cubicBezTo>
                    <a:pt x="1306" y="131"/>
                    <a:pt x="1308" y="138"/>
                    <a:pt x="1311" y="135"/>
                  </a:cubicBezTo>
                  <a:close/>
                  <a:moveTo>
                    <a:pt x="1414" y="226"/>
                  </a:moveTo>
                  <a:cubicBezTo>
                    <a:pt x="1414" y="223"/>
                    <a:pt x="1413" y="221"/>
                    <a:pt x="1410" y="221"/>
                  </a:cubicBezTo>
                  <a:cubicBezTo>
                    <a:pt x="1409" y="225"/>
                    <a:pt x="1413" y="224"/>
                    <a:pt x="1412" y="228"/>
                  </a:cubicBezTo>
                  <a:cubicBezTo>
                    <a:pt x="1406" y="237"/>
                    <a:pt x="1416" y="247"/>
                    <a:pt x="1421" y="252"/>
                  </a:cubicBezTo>
                  <a:cubicBezTo>
                    <a:pt x="1425" y="264"/>
                    <a:pt x="1425" y="274"/>
                    <a:pt x="1434" y="281"/>
                  </a:cubicBezTo>
                  <a:cubicBezTo>
                    <a:pt x="1434" y="279"/>
                    <a:pt x="1431" y="277"/>
                    <a:pt x="1434" y="276"/>
                  </a:cubicBezTo>
                  <a:cubicBezTo>
                    <a:pt x="1436" y="279"/>
                    <a:pt x="1439" y="282"/>
                    <a:pt x="1441" y="287"/>
                  </a:cubicBezTo>
                  <a:cubicBezTo>
                    <a:pt x="1444" y="288"/>
                    <a:pt x="1441" y="283"/>
                    <a:pt x="1444" y="284"/>
                  </a:cubicBezTo>
                  <a:cubicBezTo>
                    <a:pt x="1444" y="290"/>
                    <a:pt x="1454" y="291"/>
                    <a:pt x="1456" y="289"/>
                  </a:cubicBezTo>
                  <a:cubicBezTo>
                    <a:pt x="1458" y="291"/>
                    <a:pt x="1455" y="292"/>
                    <a:pt x="1456" y="295"/>
                  </a:cubicBezTo>
                  <a:cubicBezTo>
                    <a:pt x="1462" y="296"/>
                    <a:pt x="1461" y="304"/>
                    <a:pt x="1468" y="306"/>
                  </a:cubicBezTo>
                  <a:cubicBezTo>
                    <a:pt x="1472" y="301"/>
                    <a:pt x="1466" y="298"/>
                    <a:pt x="1467" y="295"/>
                  </a:cubicBezTo>
                  <a:cubicBezTo>
                    <a:pt x="1469" y="297"/>
                    <a:pt x="1469" y="295"/>
                    <a:pt x="1472" y="296"/>
                  </a:cubicBezTo>
                  <a:cubicBezTo>
                    <a:pt x="1472" y="298"/>
                    <a:pt x="1474" y="298"/>
                    <a:pt x="1473" y="301"/>
                  </a:cubicBezTo>
                  <a:cubicBezTo>
                    <a:pt x="1472" y="301"/>
                    <a:pt x="1472" y="300"/>
                    <a:pt x="1470" y="300"/>
                  </a:cubicBezTo>
                  <a:cubicBezTo>
                    <a:pt x="1470" y="306"/>
                    <a:pt x="1475" y="306"/>
                    <a:pt x="1476" y="311"/>
                  </a:cubicBezTo>
                  <a:cubicBezTo>
                    <a:pt x="1478" y="312"/>
                    <a:pt x="1478" y="310"/>
                    <a:pt x="1479" y="310"/>
                  </a:cubicBezTo>
                  <a:cubicBezTo>
                    <a:pt x="1484" y="311"/>
                    <a:pt x="1483" y="317"/>
                    <a:pt x="1488" y="318"/>
                  </a:cubicBezTo>
                  <a:cubicBezTo>
                    <a:pt x="1491" y="309"/>
                    <a:pt x="1477" y="305"/>
                    <a:pt x="1477" y="300"/>
                  </a:cubicBezTo>
                  <a:cubicBezTo>
                    <a:pt x="1483" y="304"/>
                    <a:pt x="1486" y="309"/>
                    <a:pt x="1494" y="311"/>
                  </a:cubicBezTo>
                  <a:cubicBezTo>
                    <a:pt x="1486" y="299"/>
                    <a:pt x="1477" y="287"/>
                    <a:pt x="1459" y="284"/>
                  </a:cubicBezTo>
                  <a:cubicBezTo>
                    <a:pt x="1456" y="276"/>
                    <a:pt x="1452" y="269"/>
                    <a:pt x="1446" y="263"/>
                  </a:cubicBezTo>
                  <a:cubicBezTo>
                    <a:pt x="1446" y="266"/>
                    <a:pt x="1450" y="268"/>
                    <a:pt x="1447" y="269"/>
                  </a:cubicBezTo>
                  <a:cubicBezTo>
                    <a:pt x="1438" y="262"/>
                    <a:pt x="1428" y="252"/>
                    <a:pt x="1423" y="240"/>
                  </a:cubicBezTo>
                  <a:cubicBezTo>
                    <a:pt x="1423" y="239"/>
                    <a:pt x="1424" y="237"/>
                    <a:pt x="1424" y="237"/>
                  </a:cubicBezTo>
                  <a:cubicBezTo>
                    <a:pt x="1423" y="232"/>
                    <a:pt x="1416" y="223"/>
                    <a:pt x="1414" y="226"/>
                  </a:cubicBezTo>
                  <a:close/>
                  <a:moveTo>
                    <a:pt x="1519" y="325"/>
                  </a:moveTo>
                  <a:cubicBezTo>
                    <a:pt x="1520" y="328"/>
                    <a:pt x="1521" y="329"/>
                    <a:pt x="1524" y="330"/>
                  </a:cubicBezTo>
                  <a:cubicBezTo>
                    <a:pt x="1524" y="326"/>
                    <a:pt x="1521" y="326"/>
                    <a:pt x="1519" y="325"/>
                  </a:cubicBezTo>
                  <a:close/>
                  <a:moveTo>
                    <a:pt x="928" y="336"/>
                  </a:moveTo>
                  <a:cubicBezTo>
                    <a:pt x="928" y="340"/>
                    <a:pt x="935" y="341"/>
                    <a:pt x="934" y="335"/>
                  </a:cubicBezTo>
                  <a:cubicBezTo>
                    <a:pt x="931" y="335"/>
                    <a:pt x="929" y="335"/>
                    <a:pt x="928" y="336"/>
                  </a:cubicBezTo>
                  <a:close/>
                  <a:moveTo>
                    <a:pt x="913" y="346"/>
                  </a:moveTo>
                  <a:cubicBezTo>
                    <a:pt x="916" y="348"/>
                    <a:pt x="922" y="346"/>
                    <a:pt x="922" y="341"/>
                  </a:cubicBezTo>
                  <a:cubicBezTo>
                    <a:pt x="920" y="333"/>
                    <a:pt x="913" y="340"/>
                    <a:pt x="913" y="346"/>
                  </a:cubicBezTo>
                  <a:close/>
                  <a:moveTo>
                    <a:pt x="901" y="344"/>
                  </a:moveTo>
                  <a:cubicBezTo>
                    <a:pt x="904" y="350"/>
                    <a:pt x="894" y="346"/>
                    <a:pt x="893" y="351"/>
                  </a:cubicBezTo>
                  <a:cubicBezTo>
                    <a:pt x="898" y="355"/>
                    <a:pt x="903" y="351"/>
                    <a:pt x="908" y="349"/>
                  </a:cubicBezTo>
                  <a:cubicBezTo>
                    <a:pt x="908" y="345"/>
                    <a:pt x="903" y="346"/>
                    <a:pt x="901" y="344"/>
                  </a:cubicBezTo>
                  <a:close/>
                  <a:moveTo>
                    <a:pt x="901" y="357"/>
                  </a:moveTo>
                  <a:cubicBezTo>
                    <a:pt x="896" y="354"/>
                    <a:pt x="890" y="358"/>
                    <a:pt x="884" y="357"/>
                  </a:cubicBezTo>
                  <a:cubicBezTo>
                    <a:pt x="875" y="364"/>
                    <a:pt x="895" y="369"/>
                    <a:pt x="901" y="364"/>
                  </a:cubicBezTo>
                  <a:cubicBezTo>
                    <a:pt x="899" y="360"/>
                    <a:pt x="897" y="360"/>
                    <a:pt x="901" y="357"/>
                  </a:cubicBezTo>
                  <a:close/>
                  <a:moveTo>
                    <a:pt x="138" y="415"/>
                  </a:moveTo>
                  <a:cubicBezTo>
                    <a:pt x="134" y="415"/>
                    <a:pt x="133" y="417"/>
                    <a:pt x="132" y="420"/>
                  </a:cubicBezTo>
                  <a:cubicBezTo>
                    <a:pt x="136" y="421"/>
                    <a:pt x="137" y="417"/>
                    <a:pt x="138" y="415"/>
                  </a:cubicBezTo>
                  <a:close/>
                  <a:moveTo>
                    <a:pt x="130" y="417"/>
                  </a:moveTo>
                  <a:cubicBezTo>
                    <a:pt x="128" y="421"/>
                    <a:pt x="124" y="422"/>
                    <a:pt x="124" y="429"/>
                  </a:cubicBezTo>
                  <a:cubicBezTo>
                    <a:pt x="129" y="428"/>
                    <a:pt x="130" y="419"/>
                    <a:pt x="130" y="417"/>
                  </a:cubicBezTo>
                  <a:close/>
                  <a:moveTo>
                    <a:pt x="1576" y="428"/>
                  </a:moveTo>
                  <a:cubicBezTo>
                    <a:pt x="1578" y="441"/>
                    <a:pt x="1584" y="458"/>
                    <a:pt x="1592" y="468"/>
                  </a:cubicBezTo>
                  <a:cubicBezTo>
                    <a:pt x="1593" y="451"/>
                    <a:pt x="1585" y="437"/>
                    <a:pt x="1576" y="428"/>
                  </a:cubicBezTo>
                  <a:close/>
                  <a:moveTo>
                    <a:pt x="128" y="436"/>
                  </a:moveTo>
                  <a:cubicBezTo>
                    <a:pt x="127" y="439"/>
                    <a:pt x="123" y="443"/>
                    <a:pt x="124" y="446"/>
                  </a:cubicBezTo>
                  <a:cubicBezTo>
                    <a:pt x="126" y="443"/>
                    <a:pt x="132" y="441"/>
                    <a:pt x="128" y="436"/>
                  </a:cubicBezTo>
                  <a:close/>
                  <a:moveTo>
                    <a:pt x="118" y="437"/>
                  </a:moveTo>
                  <a:cubicBezTo>
                    <a:pt x="117" y="444"/>
                    <a:pt x="110" y="450"/>
                    <a:pt x="111" y="455"/>
                  </a:cubicBezTo>
                  <a:cubicBezTo>
                    <a:pt x="113" y="450"/>
                    <a:pt x="121" y="441"/>
                    <a:pt x="118" y="437"/>
                  </a:cubicBezTo>
                  <a:close/>
                  <a:moveTo>
                    <a:pt x="112" y="495"/>
                  </a:moveTo>
                  <a:cubicBezTo>
                    <a:pt x="113" y="473"/>
                    <a:pt x="139" y="464"/>
                    <a:pt x="146" y="448"/>
                  </a:cubicBezTo>
                  <a:cubicBezTo>
                    <a:pt x="150" y="447"/>
                    <a:pt x="157" y="446"/>
                    <a:pt x="163" y="444"/>
                  </a:cubicBezTo>
                  <a:cubicBezTo>
                    <a:pt x="154" y="432"/>
                    <a:pt x="144" y="446"/>
                    <a:pt x="135" y="450"/>
                  </a:cubicBezTo>
                  <a:cubicBezTo>
                    <a:pt x="128" y="463"/>
                    <a:pt x="116" y="465"/>
                    <a:pt x="111" y="481"/>
                  </a:cubicBezTo>
                  <a:cubicBezTo>
                    <a:pt x="102" y="487"/>
                    <a:pt x="98" y="497"/>
                    <a:pt x="92" y="505"/>
                  </a:cubicBezTo>
                  <a:cubicBezTo>
                    <a:pt x="103" y="506"/>
                    <a:pt x="103" y="496"/>
                    <a:pt x="112" y="495"/>
                  </a:cubicBezTo>
                  <a:close/>
                  <a:moveTo>
                    <a:pt x="146" y="459"/>
                  </a:moveTo>
                  <a:cubicBezTo>
                    <a:pt x="148" y="459"/>
                    <a:pt x="150" y="459"/>
                    <a:pt x="149" y="455"/>
                  </a:cubicBezTo>
                  <a:cubicBezTo>
                    <a:pt x="146" y="455"/>
                    <a:pt x="145" y="456"/>
                    <a:pt x="146" y="459"/>
                  </a:cubicBezTo>
                  <a:close/>
                  <a:moveTo>
                    <a:pt x="92" y="496"/>
                  </a:moveTo>
                  <a:cubicBezTo>
                    <a:pt x="88" y="495"/>
                    <a:pt x="89" y="499"/>
                    <a:pt x="88" y="502"/>
                  </a:cubicBezTo>
                  <a:cubicBezTo>
                    <a:pt x="91" y="502"/>
                    <a:pt x="92" y="499"/>
                    <a:pt x="92" y="496"/>
                  </a:cubicBezTo>
                  <a:close/>
                  <a:moveTo>
                    <a:pt x="1606" y="540"/>
                  </a:moveTo>
                  <a:cubicBezTo>
                    <a:pt x="1603" y="524"/>
                    <a:pt x="1602" y="509"/>
                    <a:pt x="1589" y="502"/>
                  </a:cubicBezTo>
                  <a:cubicBezTo>
                    <a:pt x="1587" y="522"/>
                    <a:pt x="1598" y="536"/>
                    <a:pt x="1598" y="554"/>
                  </a:cubicBezTo>
                  <a:cubicBezTo>
                    <a:pt x="1594" y="553"/>
                    <a:pt x="1591" y="549"/>
                    <a:pt x="1586" y="549"/>
                  </a:cubicBezTo>
                  <a:cubicBezTo>
                    <a:pt x="1582" y="552"/>
                    <a:pt x="1581" y="563"/>
                    <a:pt x="1588" y="564"/>
                  </a:cubicBezTo>
                  <a:cubicBezTo>
                    <a:pt x="1590" y="562"/>
                    <a:pt x="1589" y="557"/>
                    <a:pt x="1591" y="555"/>
                  </a:cubicBezTo>
                  <a:cubicBezTo>
                    <a:pt x="1593" y="557"/>
                    <a:pt x="1592" y="560"/>
                    <a:pt x="1593" y="561"/>
                  </a:cubicBezTo>
                  <a:cubicBezTo>
                    <a:pt x="1597" y="562"/>
                    <a:pt x="1596" y="559"/>
                    <a:pt x="1599" y="559"/>
                  </a:cubicBezTo>
                  <a:cubicBezTo>
                    <a:pt x="1606" y="564"/>
                    <a:pt x="1595" y="578"/>
                    <a:pt x="1604" y="582"/>
                  </a:cubicBezTo>
                  <a:cubicBezTo>
                    <a:pt x="1603" y="575"/>
                    <a:pt x="1609" y="569"/>
                    <a:pt x="1603" y="565"/>
                  </a:cubicBezTo>
                  <a:cubicBezTo>
                    <a:pt x="1607" y="560"/>
                    <a:pt x="1609" y="552"/>
                    <a:pt x="1610" y="543"/>
                  </a:cubicBezTo>
                  <a:cubicBezTo>
                    <a:pt x="1609" y="541"/>
                    <a:pt x="1607" y="541"/>
                    <a:pt x="1606" y="540"/>
                  </a:cubicBezTo>
                  <a:close/>
                  <a:moveTo>
                    <a:pt x="99" y="526"/>
                  </a:moveTo>
                  <a:cubicBezTo>
                    <a:pt x="103" y="523"/>
                    <a:pt x="110" y="519"/>
                    <a:pt x="112" y="511"/>
                  </a:cubicBezTo>
                  <a:cubicBezTo>
                    <a:pt x="106" y="513"/>
                    <a:pt x="98" y="519"/>
                    <a:pt x="99" y="526"/>
                  </a:cubicBezTo>
                  <a:close/>
                  <a:moveTo>
                    <a:pt x="73" y="545"/>
                  </a:moveTo>
                  <a:cubicBezTo>
                    <a:pt x="73" y="537"/>
                    <a:pt x="80" y="533"/>
                    <a:pt x="85" y="533"/>
                  </a:cubicBezTo>
                  <a:cubicBezTo>
                    <a:pt x="86" y="529"/>
                    <a:pt x="88" y="528"/>
                    <a:pt x="89" y="524"/>
                  </a:cubicBezTo>
                  <a:cubicBezTo>
                    <a:pt x="85" y="523"/>
                    <a:pt x="83" y="529"/>
                    <a:pt x="81" y="527"/>
                  </a:cubicBezTo>
                  <a:cubicBezTo>
                    <a:pt x="82" y="521"/>
                    <a:pt x="86" y="517"/>
                    <a:pt x="88" y="512"/>
                  </a:cubicBezTo>
                  <a:cubicBezTo>
                    <a:pt x="73" y="520"/>
                    <a:pt x="67" y="536"/>
                    <a:pt x="59" y="551"/>
                  </a:cubicBezTo>
                  <a:cubicBezTo>
                    <a:pt x="65" y="550"/>
                    <a:pt x="66" y="542"/>
                    <a:pt x="73" y="545"/>
                  </a:cubicBezTo>
                  <a:close/>
                  <a:moveTo>
                    <a:pt x="1658" y="557"/>
                  </a:moveTo>
                  <a:cubicBezTo>
                    <a:pt x="1659" y="547"/>
                    <a:pt x="1652" y="532"/>
                    <a:pt x="1645" y="530"/>
                  </a:cubicBezTo>
                  <a:cubicBezTo>
                    <a:pt x="1650" y="539"/>
                    <a:pt x="1650" y="552"/>
                    <a:pt x="1658" y="557"/>
                  </a:cubicBezTo>
                  <a:close/>
                  <a:moveTo>
                    <a:pt x="53" y="556"/>
                  </a:moveTo>
                  <a:cubicBezTo>
                    <a:pt x="53" y="562"/>
                    <a:pt x="47" y="562"/>
                    <a:pt x="47" y="569"/>
                  </a:cubicBezTo>
                  <a:cubicBezTo>
                    <a:pt x="50" y="570"/>
                    <a:pt x="56" y="561"/>
                    <a:pt x="53" y="556"/>
                  </a:cubicBezTo>
                  <a:close/>
                  <a:moveTo>
                    <a:pt x="1578" y="581"/>
                  </a:moveTo>
                  <a:cubicBezTo>
                    <a:pt x="1575" y="583"/>
                    <a:pt x="1573" y="586"/>
                    <a:pt x="1574" y="592"/>
                  </a:cubicBezTo>
                  <a:cubicBezTo>
                    <a:pt x="1579" y="593"/>
                    <a:pt x="1579" y="589"/>
                    <a:pt x="1582" y="588"/>
                  </a:cubicBezTo>
                  <a:cubicBezTo>
                    <a:pt x="1584" y="592"/>
                    <a:pt x="1583" y="598"/>
                    <a:pt x="1586" y="601"/>
                  </a:cubicBezTo>
                  <a:cubicBezTo>
                    <a:pt x="1586" y="598"/>
                    <a:pt x="1584" y="593"/>
                    <a:pt x="1587" y="592"/>
                  </a:cubicBezTo>
                  <a:cubicBezTo>
                    <a:pt x="1592" y="600"/>
                    <a:pt x="1584" y="615"/>
                    <a:pt x="1595" y="617"/>
                  </a:cubicBezTo>
                  <a:cubicBezTo>
                    <a:pt x="1597" y="608"/>
                    <a:pt x="1590" y="604"/>
                    <a:pt x="1593" y="597"/>
                  </a:cubicBezTo>
                  <a:cubicBezTo>
                    <a:pt x="1596" y="597"/>
                    <a:pt x="1596" y="601"/>
                    <a:pt x="1598" y="599"/>
                  </a:cubicBezTo>
                  <a:cubicBezTo>
                    <a:pt x="1598" y="592"/>
                    <a:pt x="1597" y="587"/>
                    <a:pt x="1596" y="582"/>
                  </a:cubicBezTo>
                  <a:cubicBezTo>
                    <a:pt x="1595" y="581"/>
                    <a:pt x="1592" y="583"/>
                    <a:pt x="1588" y="582"/>
                  </a:cubicBezTo>
                  <a:cubicBezTo>
                    <a:pt x="1587" y="586"/>
                    <a:pt x="1593" y="589"/>
                    <a:pt x="1589" y="592"/>
                  </a:cubicBezTo>
                  <a:cubicBezTo>
                    <a:pt x="1588" y="590"/>
                    <a:pt x="1586" y="581"/>
                    <a:pt x="1584" y="586"/>
                  </a:cubicBezTo>
                  <a:cubicBezTo>
                    <a:pt x="1582" y="581"/>
                    <a:pt x="1578" y="579"/>
                    <a:pt x="1577" y="574"/>
                  </a:cubicBezTo>
                  <a:cubicBezTo>
                    <a:pt x="1579" y="573"/>
                    <a:pt x="1581" y="572"/>
                    <a:pt x="1583" y="572"/>
                  </a:cubicBezTo>
                  <a:cubicBezTo>
                    <a:pt x="1579" y="549"/>
                    <a:pt x="1561" y="585"/>
                    <a:pt x="1578" y="581"/>
                  </a:cubicBezTo>
                  <a:close/>
                  <a:moveTo>
                    <a:pt x="1587" y="632"/>
                  </a:moveTo>
                  <a:cubicBezTo>
                    <a:pt x="1590" y="635"/>
                    <a:pt x="1593" y="642"/>
                    <a:pt x="1598" y="640"/>
                  </a:cubicBezTo>
                  <a:cubicBezTo>
                    <a:pt x="1597" y="631"/>
                    <a:pt x="1590" y="628"/>
                    <a:pt x="1588" y="620"/>
                  </a:cubicBezTo>
                  <a:cubicBezTo>
                    <a:pt x="1578" y="618"/>
                    <a:pt x="1579" y="606"/>
                    <a:pt x="1572" y="600"/>
                  </a:cubicBezTo>
                  <a:cubicBezTo>
                    <a:pt x="1573" y="599"/>
                    <a:pt x="1575" y="599"/>
                    <a:pt x="1574" y="596"/>
                  </a:cubicBezTo>
                  <a:cubicBezTo>
                    <a:pt x="1570" y="593"/>
                    <a:pt x="1569" y="599"/>
                    <a:pt x="1565" y="599"/>
                  </a:cubicBezTo>
                  <a:cubicBezTo>
                    <a:pt x="1568" y="613"/>
                    <a:pt x="1561" y="624"/>
                    <a:pt x="1568" y="633"/>
                  </a:cubicBezTo>
                  <a:cubicBezTo>
                    <a:pt x="1569" y="632"/>
                    <a:pt x="1569" y="630"/>
                    <a:pt x="1571" y="629"/>
                  </a:cubicBezTo>
                  <a:cubicBezTo>
                    <a:pt x="1574" y="635"/>
                    <a:pt x="1569" y="638"/>
                    <a:pt x="1570" y="645"/>
                  </a:cubicBezTo>
                  <a:cubicBezTo>
                    <a:pt x="1579" y="651"/>
                    <a:pt x="1586" y="643"/>
                    <a:pt x="1587" y="632"/>
                  </a:cubicBezTo>
                  <a:close/>
                  <a:moveTo>
                    <a:pt x="1579" y="595"/>
                  </a:moveTo>
                  <a:cubicBezTo>
                    <a:pt x="1580" y="597"/>
                    <a:pt x="1579" y="601"/>
                    <a:pt x="1583" y="600"/>
                  </a:cubicBezTo>
                  <a:cubicBezTo>
                    <a:pt x="1583" y="598"/>
                    <a:pt x="1583" y="596"/>
                    <a:pt x="1582" y="595"/>
                  </a:cubicBezTo>
                  <a:lnTo>
                    <a:pt x="1579" y="595"/>
                  </a:lnTo>
                  <a:close/>
                  <a:moveTo>
                    <a:pt x="1613" y="598"/>
                  </a:moveTo>
                  <a:cubicBezTo>
                    <a:pt x="1612" y="620"/>
                    <a:pt x="1625" y="632"/>
                    <a:pt x="1631" y="649"/>
                  </a:cubicBezTo>
                  <a:cubicBezTo>
                    <a:pt x="1629" y="634"/>
                    <a:pt x="1621" y="624"/>
                    <a:pt x="1616" y="612"/>
                  </a:cubicBezTo>
                  <a:cubicBezTo>
                    <a:pt x="1620" y="608"/>
                    <a:pt x="1616" y="600"/>
                    <a:pt x="1613" y="598"/>
                  </a:cubicBezTo>
                  <a:close/>
                  <a:moveTo>
                    <a:pt x="54" y="629"/>
                  </a:moveTo>
                  <a:cubicBezTo>
                    <a:pt x="55" y="628"/>
                    <a:pt x="58" y="623"/>
                    <a:pt x="55" y="621"/>
                  </a:cubicBezTo>
                  <a:cubicBezTo>
                    <a:pt x="55" y="623"/>
                    <a:pt x="52" y="627"/>
                    <a:pt x="54" y="629"/>
                  </a:cubicBezTo>
                  <a:close/>
                  <a:moveTo>
                    <a:pt x="1310" y="675"/>
                  </a:moveTo>
                  <a:cubicBezTo>
                    <a:pt x="1314" y="674"/>
                    <a:pt x="1312" y="666"/>
                    <a:pt x="1314" y="662"/>
                  </a:cubicBezTo>
                  <a:cubicBezTo>
                    <a:pt x="1323" y="662"/>
                    <a:pt x="1324" y="654"/>
                    <a:pt x="1334" y="655"/>
                  </a:cubicBezTo>
                  <a:cubicBezTo>
                    <a:pt x="1334" y="652"/>
                    <a:pt x="1334" y="648"/>
                    <a:pt x="1331" y="648"/>
                  </a:cubicBezTo>
                  <a:cubicBezTo>
                    <a:pt x="1324" y="656"/>
                    <a:pt x="1293" y="662"/>
                    <a:pt x="1310" y="675"/>
                  </a:cubicBezTo>
                  <a:close/>
                  <a:moveTo>
                    <a:pt x="1601" y="655"/>
                  </a:moveTo>
                  <a:cubicBezTo>
                    <a:pt x="1600" y="653"/>
                    <a:pt x="1601" y="649"/>
                    <a:pt x="1597" y="649"/>
                  </a:cubicBezTo>
                  <a:cubicBezTo>
                    <a:pt x="1595" y="651"/>
                    <a:pt x="1596" y="656"/>
                    <a:pt x="1598" y="657"/>
                  </a:cubicBezTo>
                  <a:cubicBezTo>
                    <a:pt x="1598" y="656"/>
                    <a:pt x="1600" y="656"/>
                    <a:pt x="1601" y="655"/>
                  </a:cubicBezTo>
                  <a:close/>
                  <a:moveTo>
                    <a:pt x="1561" y="650"/>
                  </a:moveTo>
                  <a:cubicBezTo>
                    <a:pt x="1560" y="654"/>
                    <a:pt x="1561" y="658"/>
                    <a:pt x="1564" y="659"/>
                  </a:cubicBezTo>
                  <a:cubicBezTo>
                    <a:pt x="1563" y="656"/>
                    <a:pt x="1565" y="650"/>
                    <a:pt x="1561" y="650"/>
                  </a:cubicBezTo>
                  <a:close/>
                  <a:moveTo>
                    <a:pt x="1376" y="658"/>
                  </a:moveTo>
                  <a:cubicBezTo>
                    <a:pt x="1375" y="655"/>
                    <a:pt x="1373" y="652"/>
                    <a:pt x="1369" y="652"/>
                  </a:cubicBezTo>
                  <a:cubicBezTo>
                    <a:pt x="1365" y="657"/>
                    <a:pt x="1372" y="661"/>
                    <a:pt x="1376" y="658"/>
                  </a:cubicBezTo>
                  <a:close/>
                  <a:moveTo>
                    <a:pt x="1573" y="656"/>
                  </a:moveTo>
                  <a:cubicBezTo>
                    <a:pt x="1573" y="659"/>
                    <a:pt x="1574" y="660"/>
                    <a:pt x="1575" y="661"/>
                  </a:cubicBezTo>
                  <a:cubicBezTo>
                    <a:pt x="1577" y="659"/>
                    <a:pt x="1576" y="655"/>
                    <a:pt x="1573" y="656"/>
                  </a:cubicBezTo>
                  <a:close/>
                  <a:moveTo>
                    <a:pt x="1606" y="656"/>
                  </a:moveTo>
                  <a:cubicBezTo>
                    <a:pt x="1606" y="659"/>
                    <a:pt x="1607" y="661"/>
                    <a:pt x="1609" y="663"/>
                  </a:cubicBezTo>
                  <a:cubicBezTo>
                    <a:pt x="1611" y="661"/>
                    <a:pt x="1608" y="659"/>
                    <a:pt x="1609" y="656"/>
                  </a:cubicBezTo>
                  <a:lnTo>
                    <a:pt x="1606" y="656"/>
                  </a:lnTo>
                  <a:close/>
                  <a:moveTo>
                    <a:pt x="1623" y="742"/>
                  </a:moveTo>
                  <a:cubicBezTo>
                    <a:pt x="1623" y="744"/>
                    <a:pt x="1619" y="741"/>
                    <a:pt x="1620" y="744"/>
                  </a:cubicBezTo>
                  <a:cubicBezTo>
                    <a:pt x="1621" y="755"/>
                    <a:pt x="1634" y="764"/>
                    <a:pt x="1624" y="774"/>
                  </a:cubicBezTo>
                  <a:cubicBezTo>
                    <a:pt x="1626" y="789"/>
                    <a:pt x="1627" y="807"/>
                    <a:pt x="1635" y="816"/>
                  </a:cubicBezTo>
                  <a:cubicBezTo>
                    <a:pt x="1634" y="813"/>
                    <a:pt x="1634" y="809"/>
                    <a:pt x="1636" y="806"/>
                  </a:cubicBezTo>
                  <a:cubicBezTo>
                    <a:pt x="1639" y="807"/>
                    <a:pt x="1640" y="812"/>
                    <a:pt x="1643" y="814"/>
                  </a:cubicBezTo>
                  <a:cubicBezTo>
                    <a:pt x="1644" y="812"/>
                    <a:pt x="1644" y="809"/>
                    <a:pt x="1646" y="810"/>
                  </a:cubicBezTo>
                  <a:cubicBezTo>
                    <a:pt x="1647" y="814"/>
                    <a:pt x="1649" y="818"/>
                    <a:pt x="1652" y="820"/>
                  </a:cubicBezTo>
                  <a:cubicBezTo>
                    <a:pt x="1652" y="817"/>
                    <a:pt x="1652" y="814"/>
                    <a:pt x="1654" y="813"/>
                  </a:cubicBezTo>
                  <a:cubicBezTo>
                    <a:pt x="1654" y="819"/>
                    <a:pt x="1656" y="822"/>
                    <a:pt x="1660" y="824"/>
                  </a:cubicBezTo>
                  <a:cubicBezTo>
                    <a:pt x="1662" y="802"/>
                    <a:pt x="1680" y="782"/>
                    <a:pt x="1666" y="762"/>
                  </a:cubicBezTo>
                  <a:cubicBezTo>
                    <a:pt x="1665" y="761"/>
                    <a:pt x="1661" y="763"/>
                    <a:pt x="1661" y="761"/>
                  </a:cubicBezTo>
                  <a:cubicBezTo>
                    <a:pt x="1665" y="735"/>
                    <a:pt x="1644" y="720"/>
                    <a:pt x="1644" y="691"/>
                  </a:cubicBezTo>
                  <a:cubicBezTo>
                    <a:pt x="1634" y="685"/>
                    <a:pt x="1638" y="666"/>
                    <a:pt x="1630" y="658"/>
                  </a:cubicBezTo>
                  <a:cubicBezTo>
                    <a:pt x="1627" y="666"/>
                    <a:pt x="1621" y="668"/>
                    <a:pt x="1614" y="671"/>
                  </a:cubicBezTo>
                  <a:cubicBezTo>
                    <a:pt x="1614" y="677"/>
                    <a:pt x="1618" y="677"/>
                    <a:pt x="1621" y="680"/>
                  </a:cubicBezTo>
                  <a:cubicBezTo>
                    <a:pt x="1622" y="684"/>
                    <a:pt x="1618" y="683"/>
                    <a:pt x="1619" y="687"/>
                  </a:cubicBezTo>
                  <a:cubicBezTo>
                    <a:pt x="1621" y="689"/>
                    <a:pt x="1624" y="689"/>
                    <a:pt x="1625" y="690"/>
                  </a:cubicBezTo>
                  <a:cubicBezTo>
                    <a:pt x="1623" y="696"/>
                    <a:pt x="1628" y="708"/>
                    <a:pt x="1620" y="710"/>
                  </a:cubicBezTo>
                  <a:cubicBezTo>
                    <a:pt x="1620" y="714"/>
                    <a:pt x="1621" y="715"/>
                    <a:pt x="1621" y="719"/>
                  </a:cubicBezTo>
                  <a:cubicBezTo>
                    <a:pt x="1618" y="721"/>
                    <a:pt x="1616" y="726"/>
                    <a:pt x="1614" y="731"/>
                  </a:cubicBezTo>
                  <a:cubicBezTo>
                    <a:pt x="1617" y="735"/>
                    <a:pt x="1623" y="735"/>
                    <a:pt x="1623" y="742"/>
                  </a:cubicBezTo>
                  <a:close/>
                  <a:moveTo>
                    <a:pt x="1548" y="668"/>
                  </a:moveTo>
                  <a:cubicBezTo>
                    <a:pt x="1547" y="667"/>
                    <a:pt x="1547" y="667"/>
                    <a:pt x="1547" y="666"/>
                  </a:cubicBezTo>
                  <a:cubicBezTo>
                    <a:pt x="1542" y="666"/>
                    <a:pt x="1542" y="666"/>
                    <a:pt x="1542" y="666"/>
                  </a:cubicBezTo>
                  <a:cubicBezTo>
                    <a:pt x="1542" y="668"/>
                    <a:pt x="1542" y="670"/>
                    <a:pt x="1543" y="671"/>
                  </a:cubicBezTo>
                  <a:cubicBezTo>
                    <a:pt x="1546" y="672"/>
                    <a:pt x="1548" y="670"/>
                    <a:pt x="1548" y="668"/>
                  </a:cubicBezTo>
                  <a:close/>
                  <a:moveTo>
                    <a:pt x="1350" y="702"/>
                  </a:moveTo>
                  <a:cubicBezTo>
                    <a:pt x="1351" y="700"/>
                    <a:pt x="1354" y="700"/>
                    <a:pt x="1353" y="697"/>
                  </a:cubicBezTo>
                  <a:cubicBezTo>
                    <a:pt x="1346" y="688"/>
                    <a:pt x="1330" y="688"/>
                    <a:pt x="1324" y="677"/>
                  </a:cubicBezTo>
                  <a:cubicBezTo>
                    <a:pt x="1325" y="675"/>
                    <a:pt x="1329" y="676"/>
                    <a:pt x="1328" y="672"/>
                  </a:cubicBezTo>
                  <a:cubicBezTo>
                    <a:pt x="1326" y="669"/>
                    <a:pt x="1324" y="666"/>
                    <a:pt x="1317" y="667"/>
                  </a:cubicBezTo>
                  <a:cubicBezTo>
                    <a:pt x="1310" y="689"/>
                    <a:pt x="1330" y="700"/>
                    <a:pt x="1350" y="702"/>
                  </a:cubicBezTo>
                  <a:close/>
                  <a:moveTo>
                    <a:pt x="1274" y="691"/>
                  </a:moveTo>
                  <a:cubicBezTo>
                    <a:pt x="1282" y="690"/>
                    <a:pt x="1291" y="682"/>
                    <a:pt x="1293" y="671"/>
                  </a:cubicBezTo>
                  <a:cubicBezTo>
                    <a:pt x="1287" y="669"/>
                    <a:pt x="1272" y="680"/>
                    <a:pt x="1274" y="691"/>
                  </a:cubicBezTo>
                  <a:close/>
                  <a:moveTo>
                    <a:pt x="1541" y="696"/>
                  </a:moveTo>
                  <a:cubicBezTo>
                    <a:pt x="1546" y="696"/>
                    <a:pt x="1547" y="698"/>
                    <a:pt x="1547" y="702"/>
                  </a:cubicBezTo>
                  <a:cubicBezTo>
                    <a:pt x="1547" y="705"/>
                    <a:pt x="1542" y="703"/>
                    <a:pt x="1542" y="707"/>
                  </a:cubicBezTo>
                  <a:cubicBezTo>
                    <a:pt x="1546" y="712"/>
                    <a:pt x="1552" y="706"/>
                    <a:pt x="1555" y="704"/>
                  </a:cubicBezTo>
                  <a:cubicBezTo>
                    <a:pt x="1558" y="695"/>
                    <a:pt x="1557" y="681"/>
                    <a:pt x="1550" y="672"/>
                  </a:cubicBezTo>
                  <a:cubicBezTo>
                    <a:pt x="1548" y="680"/>
                    <a:pt x="1553" y="687"/>
                    <a:pt x="1551" y="692"/>
                  </a:cubicBezTo>
                  <a:cubicBezTo>
                    <a:pt x="1546" y="691"/>
                    <a:pt x="1549" y="682"/>
                    <a:pt x="1541" y="684"/>
                  </a:cubicBezTo>
                  <a:cubicBezTo>
                    <a:pt x="1540" y="689"/>
                    <a:pt x="1542" y="692"/>
                    <a:pt x="1541" y="696"/>
                  </a:cubicBezTo>
                  <a:close/>
                  <a:moveTo>
                    <a:pt x="207" y="678"/>
                  </a:moveTo>
                  <a:cubicBezTo>
                    <a:pt x="204" y="678"/>
                    <a:pt x="204" y="678"/>
                    <a:pt x="204" y="678"/>
                  </a:cubicBezTo>
                  <a:cubicBezTo>
                    <a:pt x="204" y="683"/>
                    <a:pt x="201" y="684"/>
                    <a:pt x="198" y="684"/>
                  </a:cubicBezTo>
                  <a:cubicBezTo>
                    <a:pt x="198" y="688"/>
                    <a:pt x="198" y="688"/>
                    <a:pt x="198" y="688"/>
                  </a:cubicBezTo>
                  <a:cubicBezTo>
                    <a:pt x="203" y="686"/>
                    <a:pt x="200" y="692"/>
                    <a:pt x="202" y="694"/>
                  </a:cubicBezTo>
                  <a:cubicBezTo>
                    <a:pt x="204" y="694"/>
                    <a:pt x="206" y="693"/>
                    <a:pt x="207" y="693"/>
                  </a:cubicBezTo>
                  <a:cubicBezTo>
                    <a:pt x="208" y="689"/>
                    <a:pt x="206" y="687"/>
                    <a:pt x="205" y="686"/>
                  </a:cubicBezTo>
                  <a:cubicBezTo>
                    <a:pt x="212" y="685"/>
                    <a:pt x="204" y="681"/>
                    <a:pt x="207" y="678"/>
                  </a:cubicBezTo>
                  <a:close/>
                  <a:moveTo>
                    <a:pt x="1525" y="706"/>
                  </a:moveTo>
                  <a:cubicBezTo>
                    <a:pt x="1526" y="704"/>
                    <a:pt x="1528" y="703"/>
                    <a:pt x="1527" y="699"/>
                  </a:cubicBezTo>
                  <a:cubicBezTo>
                    <a:pt x="1525" y="697"/>
                    <a:pt x="1525" y="701"/>
                    <a:pt x="1522" y="700"/>
                  </a:cubicBezTo>
                  <a:cubicBezTo>
                    <a:pt x="1519" y="695"/>
                    <a:pt x="1516" y="689"/>
                    <a:pt x="1511" y="685"/>
                  </a:cubicBezTo>
                  <a:cubicBezTo>
                    <a:pt x="1506" y="687"/>
                    <a:pt x="1501" y="686"/>
                    <a:pt x="1497" y="687"/>
                  </a:cubicBezTo>
                  <a:cubicBezTo>
                    <a:pt x="1494" y="692"/>
                    <a:pt x="1496" y="701"/>
                    <a:pt x="1492" y="706"/>
                  </a:cubicBezTo>
                  <a:cubicBezTo>
                    <a:pt x="1491" y="706"/>
                    <a:pt x="1491" y="704"/>
                    <a:pt x="1490" y="704"/>
                  </a:cubicBezTo>
                  <a:cubicBezTo>
                    <a:pt x="1489" y="708"/>
                    <a:pt x="1489" y="710"/>
                    <a:pt x="1486" y="711"/>
                  </a:cubicBezTo>
                  <a:cubicBezTo>
                    <a:pt x="1479" y="708"/>
                    <a:pt x="1475" y="703"/>
                    <a:pt x="1476" y="694"/>
                  </a:cubicBezTo>
                  <a:cubicBezTo>
                    <a:pt x="1473" y="692"/>
                    <a:pt x="1469" y="691"/>
                    <a:pt x="1468" y="688"/>
                  </a:cubicBezTo>
                  <a:cubicBezTo>
                    <a:pt x="1471" y="685"/>
                    <a:pt x="1465" y="682"/>
                    <a:pt x="1465" y="680"/>
                  </a:cubicBezTo>
                  <a:cubicBezTo>
                    <a:pt x="1434" y="684"/>
                    <a:pt x="1406" y="677"/>
                    <a:pt x="1382" y="690"/>
                  </a:cubicBezTo>
                  <a:cubicBezTo>
                    <a:pt x="1382" y="694"/>
                    <a:pt x="1382" y="698"/>
                    <a:pt x="1379" y="699"/>
                  </a:cubicBezTo>
                  <a:cubicBezTo>
                    <a:pt x="1375" y="699"/>
                    <a:pt x="1366" y="699"/>
                    <a:pt x="1362" y="701"/>
                  </a:cubicBezTo>
                  <a:cubicBezTo>
                    <a:pt x="1361" y="708"/>
                    <a:pt x="1367" y="708"/>
                    <a:pt x="1368" y="714"/>
                  </a:cubicBezTo>
                  <a:cubicBezTo>
                    <a:pt x="1365" y="718"/>
                    <a:pt x="1361" y="719"/>
                    <a:pt x="1356" y="721"/>
                  </a:cubicBezTo>
                  <a:cubicBezTo>
                    <a:pt x="1355" y="729"/>
                    <a:pt x="1350" y="733"/>
                    <a:pt x="1343" y="729"/>
                  </a:cubicBezTo>
                  <a:cubicBezTo>
                    <a:pt x="1343" y="732"/>
                    <a:pt x="1343" y="735"/>
                    <a:pt x="1342" y="736"/>
                  </a:cubicBezTo>
                  <a:cubicBezTo>
                    <a:pt x="1334" y="737"/>
                    <a:pt x="1330" y="742"/>
                    <a:pt x="1328" y="749"/>
                  </a:cubicBezTo>
                  <a:cubicBezTo>
                    <a:pt x="1342" y="740"/>
                    <a:pt x="1361" y="759"/>
                    <a:pt x="1367" y="739"/>
                  </a:cubicBezTo>
                  <a:cubicBezTo>
                    <a:pt x="1372" y="739"/>
                    <a:pt x="1372" y="739"/>
                    <a:pt x="1372" y="739"/>
                  </a:cubicBezTo>
                  <a:cubicBezTo>
                    <a:pt x="1371" y="726"/>
                    <a:pt x="1388" y="734"/>
                    <a:pt x="1394" y="728"/>
                  </a:cubicBezTo>
                  <a:cubicBezTo>
                    <a:pt x="1395" y="733"/>
                    <a:pt x="1401" y="732"/>
                    <a:pt x="1400" y="740"/>
                  </a:cubicBezTo>
                  <a:cubicBezTo>
                    <a:pt x="1402" y="742"/>
                    <a:pt x="1408" y="741"/>
                    <a:pt x="1409" y="744"/>
                  </a:cubicBezTo>
                  <a:cubicBezTo>
                    <a:pt x="1407" y="746"/>
                    <a:pt x="1402" y="744"/>
                    <a:pt x="1402" y="748"/>
                  </a:cubicBezTo>
                  <a:cubicBezTo>
                    <a:pt x="1404" y="752"/>
                    <a:pt x="1406" y="754"/>
                    <a:pt x="1409" y="756"/>
                  </a:cubicBezTo>
                  <a:cubicBezTo>
                    <a:pt x="1415" y="753"/>
                    <a:pt x="1419" y="760"/>
                    <a:pt x="1424" y="760"/>
                  </a:cubicBezTo>
                  <a:cubicBezTo>
                    <a:pt x="1430" y="760"/>
                    <a:pt x="1432" y="755"/>
                    <a:pt x="1437" y="751"/>
                  </a:cubicBezTo>
                  <a:cubicBezTo>
                    <a:pt x="1442" y="756"/>
                    <a:pt x="1449" y="760"/>
                    <a:pt x="1456" y="763"/>
                  </a:cubicBezTo>
                  <a:cubicBezTo>
                    <a:pt x="1458" y="752"/>
                    <a:pt x="1452" y="749"/>
                    <a:pt x="1447" y="745"/>
                  </a:cubicBezTo>
                  <a:cubicBezTo>
                    <a:pt x="1450" y="740"/>
                    <a:pt x="1452" y="736"/>
                    <a:pt x="1454" y="728"/>
                  </a:cubicBezTo>
                  <a:cubicBezTo>
                    <a:pt x="1463" y="726"/>
                    <a:pt x="1476" y="721"/>
                    <a:pt x="1484" y="726"/>
                  </a:cubicBezTo>
                  <a:cubicBezTo>
                    <a:pt x="1488" y="722"/>
                    <a:pt x="1496" y="722"/>
                    <a:pt x="1499" y="719"/>
                  </a:cubicBezTo>
                  <a:cubicBezTo>
                    <a:pt x="1501" y="724"/>
                    <a:pt x="1500" y="731"/>
                    <a:pt x="1506" y="731"/>
                  </a:cubicBezTo>
                  <a:cubicBezTo>
                    <a:pt x="1506" y="722"/>
                    <a:pt x="1506" y="722"/>
                    <a:pt x="1506" y="722"/>
                  </a:cubicBezTo>
                  <a:cubicBezTo>
                    <a:pt x="1507" y="719"/>
                    <a:pt x="1514" y="722"/>
                    <a:pt x="1514" y="719"/>
                  </a:cubicBezTo>
                  <a:cubicBezTo>
                    <a:pt x="1510" y="713"/>
                    <a:pt x="1503" y="710"/>
                    <a:pt x="1497" y="705"/>
                  </a:cubicBezTo>
                  <a:cubicBezTo>
                    <a:pt x="1504" y="701"/>
                    <a:pt x="1507" y="712"/>
                    <a:pt x="1513" y="710"/>
                  </a:cubicBezTo>
                  <a:cubicBezTo>
                    <a:pt x="1515" y="710"/>
                    <a:pt x="1514" y="705"/>
                    <a:pt x="1516" y="704"/>
                  </a:cubicBezTo>
                  <a:cubicBezTo>
                    <a:pt x="1519" y="705"/>
                    <a:pt x="1521" y="707"/>
                    <a:pt x="1525" y="706"/>
                  </a:cubicBezTo>
                  <a:close/>
                  <a:moveTo>
                    <a:pt x="1262" y="683"/>
                  </a:moveTo>
                  <a:cubicBezTo>
                    <a:pt x="1262" y="689"/>
                    <a:pt x="1262" y="689"/>
                    <a:pt x="1262" y="689"/>
                  </a:cubicBezTo>
                  <a:cubicBezTo>
                    <a:pt x="1265" y="689"/>
                    <a:pt x="1267" y="687"/>
                    <a:pt x="1267" y="684"/>
                  </a:cubicBezTo>
                  <a:cubicBezTo>
                    <a:pt x="1266" y="683"/>
                    <a:pt x="1264" y="683"/>
                    <a:pt x="1262" y="683"/>
                  </a:cubicBezTo>
                  <a:close/>
                  <a:moveTo>
                    <a:pt x="1232" y="697"/>
                  </a:moveTo>
                  <a:cubicBezTo>
                    <a:pt x="1239" y="696"/>
                    <a:pt x="1246" y="694"/>
                    <a:pt x="1248" y="687"/>
                  </a:cubicBezTo>
                  <a:cubicBezTo>
                    <a:pt x="1241" y="688"/>
                    <a:pt x="1234" y="691"/>
                    <a:pt x="1232" y="697"/>
                  </a:cubicBezTo>
                  <a:close/>
                  <a:moveTo>
                    <a:pt x="196" y="694"/>
                  </a:moveTo>
                  <a:cubicBezTo>
                    <a:pt x="199" y="694"/>
                    <a:pt x="199" y="689"/>
                    <a:pt x="196" y="689"/>
                  </a:cubicBezTo>
                  <a:cubicBezTo>
                    <a:pt x="196" y="690"/>
                    <a:pt x="195" y="691"/>
                    <a:pt x="196" y="694"/>
                  </a:cubicBezTo>
                  <a:close/>
                  <a:moveTo>
                    <a:pt x="1222" y="693"/>
                  </a:moveTo>
                  <a:cubicBezTo>
                    <a:pt x="1217" y="695"/>
                    <a:pt x="1211" y="703"/>
                    <a:pt x="1214" y="706"/>
                  </a:cubicBezTo>
                  <a:cubicBezTo>
                    <a:pt x="1219" y="704"/>
                    <a:pt x="1226" y="700"/>
                    <a:pt x="1222" y="693"/>
                  </a:cubicBezTo>
                  <a:close/>
                  <a:moveTo>
                    <a:pt x="1604" y="812"/>
                  </a:moveTo>
                  <a:cubicBezTo>
                    <a:pt x="1609" y="805"/>
                    <a:pt x="1603" y="789"/>
                    <a:pt x="1609" y="781"/>
                  </a:cubicBezTo>
                  <a:cubicBezTo>
                    <a:pt x="1611" y="781"/>
                    <a:pt x="1609" y="785"/>
                    <a:pt x="1612" y="784"/>
                  </a:cubicBezTo>
                  <a:cubicBezTo>
                    <a:pt x="1615" y="776"/>
                    <a:pt x="1615" y="767"/>
                    <a:pt x="1611" y="762"/>
                  </a:cubicBezTo>
                  <a:cubicBezTo>
                    <a:pt x="1616" y="746"/>
                    <a:pt x="1609" y="726"/>
                    <a:pt x="1604" y="712"/>
                  </a:cubicBezTo>
                  <a:cubicBezTo>
                    <a:pt x="1594" y="717"/>
                    <a:pt x="1588" y="707"/>
                    <a:pt x="1581" y="704"/>
                  </a:cubicBezTo>
                  <a:cubicBezTo>
                    <a:pt x="1580" y="699"/>
                    <a:pt x="1575" y="693"/>
                    <a:pt x="1571" y="694"/>
                  </a:cubicBezTo>
                  <a:cubicBezTo>
                    <a:pt x="1574" y="703"/>
                    <a:pt x="1577" y="714"/>
                    <a:pt x="1587" y="718"/>
                  </a:cubicBezTo>
                  <a:cubicBezTo>
                    <a:pt x="1589" y="719"/>
                    <a:pt x="1592" y="716"/>
                    <a:pt x="1595" y="718"/>
                  </a:cubicBezTo>
                  <a:cubicBezTo>
                    <a:pt x="1597" y="718"/>
                    <a:pt x="1597" y="722"/>
                    <a:pt x="1598" y="723"/>
                  </a:cubicBezTo>
                  <a:cubicBezTo>
                    <a:pt x="1601" y="726"/>
                    <a:pt x="1604" y="724"/>
                    <a:pt x="1607" y="726"/>
                  </a:cubicBezTo>
                  <a:cubicBezTo>
                    <a:pt x="1607" y="731"/>
                    <a:pt x="1608" y="735"/>
                    <a:pt x="1608" y="741"/>
                  </a:cubicBezTo>
                  <a:cubicBezTo>
                    <a:pt x="1602" y="739"/>
                    <a:pt x="1602" y="743"/>
                    <a:pt x="1600" y="744"/>
                  </a:cubicBezTo>
                  <a:cubicBezTo>
                    <a:pt x="1598" y="736"/>
                    <a:pt x="1591" y="728"/>
                    <a:pt x="1586" y="726"/>
                  </a:cubicBezTo>
                  <a:cubicBezTo>
                    <a:pt x="1585" y="734"/>
                    <a:pt x="1593" y="741"/>
                    <a:pt x="1594" y="749"/>
                  </a:cubicBezTo>
                  <a:cubicBezTo>
                    <a:pt x="1592" y="748"/>
                    <a:pt x="1592" y="751"/>
                    <a:pt x="1589" y="750"/>
                  </a:cubicBezTo>
                  <a:cubicBezTo>
                    <a:pt x="1592" y="760"/>
                    <a:pt x="1582" y="760"/>
                    <a:pt x="1587" y="769"/>
                  </a:cubicBezTo>
                  <a:cubicBezTo>
                    <a:pt x="1583" y="774"/>
                    <a:pt x="1576" y="775"/>
                    <a:pt x="1578" y="785"/>
                  </a:cubicBezTo>
                  <a:cubicBezTo>
                    <a:pt x="1583" y="786"/>
                    <a:pt x="1581" y="791"/>
                    <a:pt x="1581" y="796"/>
                  </a:cubicBezTo>
                  <a:cubicBezTo>
                    <a:pt x="1583" y="797"/>
                    <a:pt x="1585" y="798"/>
                    <a:pt x="1587" y="799"/>
                  </a:cubicBezTo>
                  <a:cubicBezTo>
                    <a:pt x="1592" y="786"/>
                    <a:pt x="1596" y="772"/>
                    <a:pt x="1603" y="760"/>
                  </a:cubicBezTo>
                  <a:cubicBezTo>
                    <a:pt x="1603" y="772"/>
                    <a:pt x="1592" y="808"/>
                    <a:pt x="1604" y="812"/>
                  </a:cubicBezTo>
                  <a:close/>
                  <a:moveTo>
                    <a:pt x="187" y="697"/>
                  </a:moveTo>
                  <a:cubicBezTo>
                    <a:pt x="188" y="698"/>
                    <a:pt x="189" y="699"/>
                    <a:pt x="191" y="698"/>
                  </a:cubicBezTo>
                  <a:cubicBezTo>
                    <a:pt x="191" y="696"/>
                    <a:pt x="190" y="695"/>
                    <a:pt x="189" y="695"/>
                  </a:cubicBezTo>
                  <a:cubicBezTo>
                    <a:pt x="189" y="696"/>
                    <a:pt x="187" y="696"/>
                    <a:pt x="187" y="697"/>
                  </a:cubicBezTo>
                  <a:close/>
                  <a:moveTo>
                    <a:pt x="1253" y="697"/>
                  </a:moveTo>
                  <a:cubicBezTo>
                    <a:pt x="1252" y="701"/>
                    <a:pt x="1256" y="700"/>
                    <a:pt x="1255" y="703"/>
                  </a:cubicBezTo>
                  <a:cubicBezTo>
                    <a:pt x="1252" y="703"/>
                    <a:pt x="1251" y="704"/>
                    <a:pt x="1251" y="707"/>
                  </a:cubicBezTo>
                  <a:cubicBezTo>
                    <a:pt x="1258" y="709"/>
                    <a:pt x="1257" y="698"/>
                    <a:pt x="1266" y="700"/>
                  </a:cubicBezTo>
                  <a:cubicBezTo>
                    <a:pt x="1264" y="693"/>
                    <a:pt x="1259" y="700"/>
                    <a:pt x="1253" y="697"/>
                  </a:cubicBezTo>
                  <a:close/>
                  <a:moveTo>
                    <a:pt x="1692" y="805"/>
                  </a:moveTo>
                  <a:cubicBezTo>
                    <a:pt x="1700" y="797"/>
                    <a:pt x="1701" y="784"/>
                    <a:pt x="1703" y="769"/>
                  </a:cubicBezTo>
                  <a:cubicBezTo>
                    <a:pt x="1705" y="747"/>
                    <a:pt x="1704" y="720"/>
                    <a:pt x="1701" y="701"/>
                  </a:cubicBezTo>
                  <a:cubicBezTo>
                    <a:pt x="1701" y="715"/>
                    <a:pt x="1702" y="730"/>
                    <a:pt x="1700" y="742"/>
                  </a:cubicBezTo>
                  <a:cubicBezTo>
                    <a:pt x="1700" y="740"/>
                    <a:pt x="1700" y="739"/>
                    <a:pt x="1699" y="739"/>
                  </a:cubicBezTo>
                  <a:cubicBezTo>
                    <a:pt x="1700" y="744"/>
                    <a:pt x="1695" y="747"/>
                    <a:pt x="1694" y="752"/>
                  </a:cubicBezTo>
                  <a:cubicBezTo>
                    <a:pt x="1692" y="762"/>
                    <a:pt x="1695" y="773"/>
                    <a:pt x="1693" y="784"/>
                  </a:cubicBezTo>
                  <a:cubicBezTo>
                    <a:pt x="1691" y="792"/>
                    <a:pt x="1685" y="799"/>
                    <a:pt x="1692" y="805"/>
                  </a:cubicBezTo>
                  <a:close/>
                  <a:moveTo>
                    <a:pt x="1234" y="706"/>
                  </a:moveTo>
                  <a:cubicBezTo>
                    <a:pt x="1230" y="704"/>
                    <a:pt x="1222" y="705"/>
                    <a:pt x="1221" y="710"/>
                  </a:cubicBezTo>
                  <a:cubicBezTo>
                    <a:pt x="1223" y="714"/>
                    <a:pt x="1229" y="712"/>
                    <a:pt x="1233" y="711"/>
                  </a:cubicBezTo>
                  <a:cubicBezTo>
                    <a:pt x="1233" y="709"/>
                    <a:pt x="1235" y="709"/>
                    <a:pt x="1234" y="706"/>
                  </a:cubicBezTo>
                  <a:close/>
                  <a:moveTo>
                    <a:pt x="1204" y="718"/>
                  </a:moveTo>
                  <a:cubicBezTo>
                    <a:pt x="1206" y="723"/>
                    <a:pt x="1213" y="718"/>
                    <a:pt x="1213" y="714"/>
                  </a:cubicBezTo>
                  <a:cubicBezTo>
                    <a:pt x="1209" y="714"/>
                    <a:pt x="1205" y="714"/>
                    <a:pt x="1204" y="718"/>
                  </a:cubicBezTo>
                  <a:close/>
                  <a:moveTo>
                    <a:pt x="1531" y="737"/>
                  </a:moveTo>
                  <a:cubicBezTo>
                    <a:pt x="1532" y="736"/>
                    <a:pt x="1531" y="733"/>
                    <a:pt x="1533" y="733"/>
                  </a:cubicBezTo>
                  <a:cubicBezTo>
                    <a:pt x="1535" y="736"/>
                    <a:pt x="1540" y="738"/>
                    <a:pt x="1541" y="742"/>
                  </a:cubicBezTo>
                  <a:cubicBezTo>
                    <a:pt x="1542" y="739"/>
                    <a:pt x="1543" y="742"/>
                    <a:pt x="1545" y="742"/>
                  </a:cubicBezTo>
                  <a:cubicBezTo>
                    <a:pt x="1549" y="732"/>
                    <a:pt x="1537" y="730"/>
                    <a:pt x="1535" y="723"/>
                  </a:cubicBezTo>
                  <a:cubicBezTo>
                    <a:pt x="1536" y="722"/>
                    <a:pt x="1537" y="721"/>
                    <a:pt x="1537" y="718"/>
                  </a:cubicBezTo>
                  <a:cubicBezTo>
                    <a:pt x="1533" y="717"/>
                    <a:pt x="1532" y="715"/>
                    <a:pt x="1529" y="715"/>
                  </a:cubicBezTo>
                  <a:cubicBezTo>
                    <a:pt x="1528" y="720"/>
                    <a:pt x="1533" y="721"/>
                    <a:pt x="1533" y="725"/>
                  </a:cubicBezTo>
                  <a:cubicBezTo>
                    <a:pt x="1530" y="725"/>
                    <a:pt x="1527" y="726"/>
                    <a:pt x="1525" y="726"/>
                  </a:cubicBezTo>
                  <a:cubicBezTo>
                    <a:pt x="1526" y="731"/>
                    <a:pt x="1521" y="730"/>
                    <a:pt x="1522" y="736"/>
                  </a:cubicBezTo>
                  <a:cubicBezTo>
                    <a:pt x="1526" y="735"/>
                    <a:pt x="1528" y="735"/>
                    <a:pt x="1531" y="737"/>
                  </a:cubicBezTo>
                  <a:close/>
                  <a:moveTo>
                    <a:pt x="1564" y="733"/>
                  </a:moveTo>
                  <a:cubicBezTo>
                    <a:pt x="1568" y="735"/>
                    <a:pt x="1571" y="742"/>
                    <a:pt x="1577" y="739"/>
                  </a:cubicBezTo>
                  <a:cubicBezTo>
                    <a:pt x="1576" y="734"/>
                    <a:pt x="1567" y="732"/>
                    <a:pt x="1564" y="733"/>
                  </a:cubicBezTo>
                  <a:close/>
                  <a:moveTo>
                    <a:pt x="1586" y="743"/>
                  </a:moveTo>
                  <a:cubicBezTo>
                    <a:pt x="1588" y="741"/>
                    <a:pt x="1585" y="738"/>
                    <a:pt x="1583" y="738"/>
                  </a:cubicBezTo>
                  <a:cubicBezTo>
                    <a:pt x="1583" y="741"/>
                    <a:pt x="1582" y="744"/>
                    <a:pt x="1586" y="743"/>
                  </a:cubicBezTo>
                  <a:close/>
                  <a:moveTo>
                    <a:pt x="1490" y="759"/>
                  </a:moveTo>
                  <a:cubicBezTo>
                    <a:pt x="1492" y="752"/>
                    <a:pt x="1491" y="747"/>
                    <a:pt x="1489" y="741"/>
                  </a:cubicBezTo>
                  <a:cubicBezTo>
                    <a:pt x="1486" y="741"/>
                    <a:pt x="1486" y="741"/>
                    <a:pt x="1486" y="741"/>
                  </a:cubicBezTo>
                  <a:cubicBezTo>
                    <a:pt x="1490" y="746"/>
                    <a:pt x="1484" y="755"/>
                    <a:pt x="1490" y="759"/>
                  </a:cubicBezTo>
                  <a:close/>
                  <a:moveTo>
                    <a:pt x="1559" y="743"/>
                  </a:moveTo>
                  <a:cubicBezTo>
                    <a:pt x="1551" y="740"/>
                    <a:pt x="1551" y="749"/>
                    <a:pt x="1554" y="752"/>
                  </a:cubicBezTo>
                  <a:cubicBezTo>
                    <a:pt x="1556" y="752"/>
                    <a:pt x="1557" y="752"/>
                    <a:pt x="1559" y="752"/>
                  </a:cubicBezTo>
                  <a:cubicBezTo>
                    <a:pt x="1561" y="749"/>
                    <a:pt x="1560" y="747"/>
                    <a:pt x="1559" y="743"/>
                  </a:cubicBezTo>
                  <a:close/>
                  <a:moveTo>
                    <a:pt x="1676" y="743"/>
                  </a:moveTo>
                  <a:cubicBezTo>
                    <a:pt x="1676" y="746"/>
                    <a:pt x="1675" y="749"/>
                    <a:pt x="1678" y="749"/>
                  </a:cubicBezTo>
                  <a:cubicBezTo>
                    <a:pt x="1677" y="747"/>
                    <a:pt x="1679" y="743"/>
                    <a:pt x="1676" y="743"/>
                  </a:cubicBezTo>
                  <a:close/>
                  <a:moveTo>
                    <a:pt x="1012" y="752"/>
                  </a:moveTo>
                  <a:cubicBezTo>
                    <a:pt x="1012" y="761"/>
                    <a:pt x="1021" y="761"/>
                    <a:pt x="1029" y="763"/>
                  </a:cubicBezTo>
                  <a:cubicBezTo>
                    <a:pt x="1027" y="755"/>
                    <a:pt x="1019" y="754"/>
                    <a:pt x="1012" y="752"/>
                  </a:cubicBezTo>
                  <a:close/>
                  <a:moveTo>
                    <a:pt x="1031" y="767"/>
                  </a:moveTo>
                  <a:cubicBezTo>
                    <a:pt x="1025" y="778"/>
                    <a:pt x="1040" y="782"/>
                    <a:pt x="1046" y="776"/>
                  </a:cubicBezTo>
                  <a:cubicBezTo>
                    <a:pt x="1045" y="769"/>
                    <a:pt x="1039" y="767"/>
                    <a:pt x="1031" y="767"/>
                  </a:cubicBezTo>
                  <a:close/>
                  <a:moveTo>
                    <a:pt x="1581" y="1055"/>
                  </a:moveTo>
                  <a:cubicBezTo>
                    <a:pt x="1581" y="1036"/>
                    <a:pt x="1576" y="1014"/>
                    <a:pt x="1569" y="999"/>
                  </a:cubicBezTo>
                  <a:cubicBezTo>
                    <a:pt x="1556" y="993"/>
                    <a:pt x="1559" y="974"/>
                    <a:pt x="1555" y="960"/>
                  </a:cubicBezTo>
                  <a:cubicBezTo>
                    <a:pt x="1564" y="957"/>
                    <a:pt x="1561" y="938"/>
                    <a:pt x="1557" y="932"/>
                  </a:cubicBezTo>
                  <a:cubicBezTo>
                    <a:pt x="1555" y="935"/>
                    <a:pt x="1552" y="938"/>
                    <a:pt x="1550" y="941"/>
                  </a:cubicBezTo>
                  <a:cubicBezTo>
                    <a:pt x="1548" y="936"/>
                    <a:pt x="1554" y="933"/>
                    <a:pt x="1555" y="928"/>
                  </a:cubicBezTo>
                  <a:cubicBezTo>
                    <a:pt x="1552" y="925"/>
                    <a:pt x="1547" y="924"/>
                    <a:pt x="1546" y="919"/>
                  </a:cubicBezTo>
                  <a:cubicBezTo>
                    <a:pt x="1551" y="919"/>
                    <a:pt x="1548" y="912"/>
                    <a:pt x="1550" y="910"/>
                  </a:cubicBezTo>
                  <a:cubicBezTo>
                    <a:pt x="1549" y="908"/>
                    <a:pt x="1546" y="909"/>
                    <a:pt x="1546" y="908"/>
                  </a:cubicBezTo>
                  <a:cubicBezTo>
                    <a:pt x="1548" y="903"/>
                    <a:pt x="1547" y="896"/>
                    <a:pt x="1542" y="895"/>
                  </a:cubicBezTo>
                  <a:cubicBezTo>
                    <a:pt x="1544" y="888"/>
                    <a:pt x="1540" y="879"/>
                    <a:pt x="1537" y="874"/>
                  </a:cubicBezTo>
                  <a:cubicBezTo>
                    <a:pt x="1532" y="875"/>
                    <a:pt x="1535" y="884"/>
                    <a:pt x="1527" y="882"/>
                  </a:cubicBezTo>
                  <a:cubicBezTo>
                    <a:pt x="1524" y="885"/>
                    <a:pt x="1525" y="892"/>
                    <a:pt x="1523" y="896"/>
                  </a:cubicBezTo>
                  <a:cubicBezTo>
                    <a:pt x="1524" y="891"/>
                    <a:pt x="1522" y="889"/>
                    <a:pt x="1522" y="885"/>
                  </a:cubicBezTo>
                  <a:cubicBezTo>
                    <a:pt x="1517" y="887"/>
                    <a:pt x="1514" y="882"/>
                    <a:pt x="1512" y="879"/>
                  </a:cubicBezTo>
                  <a:cubicBezTo>
                    <a:pt x="1514" y="878"/>
                    <a:pt x="1517" y="878"/>
                    <a:pt x="1518" y="877"/>
                  </a:cubicBezTo>
                  <a:cubicBezTo>
                    <a:pt x="1521" y="869"/>
                    <a:pt x="1518" y="865"/>
                    <a:pt x="1515" y="860"/>
                  </a:cubicBezTo>
                  <a:cubicBezTo>
                    <a:pt x="1523" y="842"/>
                    <a:pt x="1502" y="838"/>
                    <a:pt x="1497" y="827"/>
                  </a:cubicBezTo>
                  <a:cubicBezTo>
                    <a:pt x="1500" y="828"/>
                    <a:pt x="1502" y="830"/>
                    <a:pt x="1507" y="829"/>
                  </a:cubicBezTo>
                  <a:cubicBezTo>
                    <a:pt x="1507" y="826"/>
                    <a:pt x="1507" y="824"/>
                    <a:pt x="1506" y="821"/>
                  </a:cubicBezTo>
                  <a:cubicBezTo>
                    <a:pt x="1502" y="822"/>
                    <a:pt x="1501" y="820"/>
                    <a:pt x="1498" y="819"/>
                  </a:cubicBezTo>
                  <a:cubicBezTo>
                    <a:pt x="1496" y="819"/>
                    <a:pt x="1497" y="823"/>
                    <a:pt x="1494" y="822"/>
                  </a:cubicBezTo>
                  <a:cubicBezTo>
                    <a:pt x="1484" y="819"/>
                    <a:pt x="1477" y="823"/>
                    <a:pt x="1469" y="817"/>
                  </a:cubicBezTo>
                  <a:cubicBezTo>
                    <a:pt x="1465" y="814"/>
                    <a:pt x="1464" y="808"/>
                    <a:pt x="1458" y="814"/>
                  </a:cubicBezTo>
                  <a:cubicBezTo>
                    <a:pt x="1457" y="820"/>
                    <a:pt x="1461" y="821"/>
                    <a:pt x="1460" y="828"/>
                  </a:cubicBezTo>
                  <a:cubicBezTo>
                    <a:pt x="1461" y="830"/>
                    <a:pt x="1466" y="829"/>
                    <a:pt x="1466" y="833"/>
                  </a:cubicBezTo>
                  <a:cubicBezTo>
                    <a:pt x="1462" y="840"/>
                    <a:pt x="1468" y="844"/>
                    <a:pt x="1466" y="854"/>
                  </a:cubicBezTo>
                  <a:cubicBezTo>
                    <a:pt x="1456" y="857"/>
                    <a:pt x="1451" y="864"/>
                    <a:pt x="1436" y="862"/>
                  </a:cubicBezTo>
                  <a:cubicBezTo>
                    <a:pt x="1433" y="864"/>
                    <a:pt x="1431" y="868"/>
                    <a:pt x="1426" y="869"/>
                  </a:cubicBezTo>
                  <a:cubicBezTo>
                    <a:pt x="1418" y="865"/>
                    <a:pt x="1419" y="861"/>
                    <a:pt x="1418" y="851"/>
                  </a:cubicBezTo>
                  <a:cubicBezTo>
                    <a:pt x="1415" y="830"/>
                    <a:pt x="1420" y="808"/>
                    <a:pt x="1416" y="790"/>
                  </a:cubicBezTo>
                  <a:cubicBezTo>
                    <a:pt x="1416" y="787"/>
                    <a:pt x="1418" y="786"/>
                    <a:pt x="1419" y="783"/>
                  </a:cubicBezTo>
                  <a:cubicBezTo>
                    <a:pt x="1416" y="778"/>
                    <a:pt x="1412" y="769"/>
                    <a:pt x="1405" y="776"/>
                  </a:cubicBezTo>
                  <a:cubicBezTo>
                    <a:pt x="1404" y="786"/>
                    <a:pt x="1396" y="797"/>
                    <a:pt x="1394" y="809"/>
                  </a:cubicBezTo>
                  <a:cubicBezTo>
                    <a:pt x="1391" y="804"/>
                    <a:pt x="1388" y="808"/>
                    <a:pt x="1382" y="808"/>
                  </a:cubicBezTo>
                  <a:cubicBezTo>
                    <a:pt x="1377" y="812"/>
                    <a:pt x="1380" y="819"/>
                    <a:pt x="1378" y="826"/>
                  </a:cubicBezTo>
                  <a:cubicBezTo>
                    <a:pt x="1377" y="832"/>
                    <a:pt x="1370" y="835"/>
                    <a:pt x="1369" y="840"/>
                  </a:cubicBezTo>
                  <a:cubicBezTo>
                    <a:pt x="1366" y="851"/>
                    <a:pt x="1369" y="858"/>
                    <a:pt x="1360" y="862"/>
                  </a:cubicBezTo>
                  <a:cubicBezTo>
                    <a:pt x="1353" y="864"/>
                    <a:pt x="1349" y="860"/>
                    <a:pt x="1342" y="866"/>
                  </a:cubicBezTo>
                  <a:cubicBezTo>
                    <a:pt x="1342" y="871"/>
                    <a:pt x="1340" y="871"/>
                    <a:pt x="1342" y="874"/>
                  </a:cubicBezTo>
                  <a:cubicBezTo>
                    <a:pt x="1340" y="876"/>
                    <a:pt x="1337" y="876"/>
                    <a:pt x="1335" y="877"/>
                  </a:cubicBezTo>
                  <a:cubicBezTo>
                    <a:pt x="1334" y="880"/>
                    <a:pt x="1334" y="884"/>
                    <a:pt x="1334" y="887"/>
                  </a:cubicBezTo>
                  <a:cubicBezTo>
                    <a:pt x="1331" y="881"/>
                    <a:pt x="1326" y="888"/>
                    <a:pt x="1322" y="888"/>
                  </a:cubicBezTo>
                  <a:cubicBezTo>
                    <a:pt x="1321" y="893"/>
                    <a:pt x="1324" y="894"/>
                    <a:pt x="1325" y="896"/>
                  </a:cubicBezTo>
                  <a:cubicBezTo>
                    <a:pt x="1319" y="898"/>
                    <a:pt x="1319" y="906"/>
                    <a:pt x="1311" y="907"/>
                  </a:cubicBezTo>
                  <a:cubicBezTo>
                    <a:pt x="1310" y="909"/>
                    <a:pt x="1309" y="912"/>
                    <a:pt x="1308" y="915"/>
                  </a:cubicBezTo>
                  <a:cubicBezTo>
                    <a:pt x="1305" y="915"/>
                    <a:pt x="1304" y="917"/>
                    <a:pt x="1302" y="917"/>
                  </a:cubicBezTo>
                  <a:cubicBezTo>
                    <a:pt x="1297" y="923"/>
                    <a:pt x="1300" y="933"/>
                    <a:pt x="1299" y="942"/>
                  </a:cubicBezTo>
                  <a:cubicBezTo>
                    <a:pt x="1298" y="946"/>
                    <a:pt x="1294" y="949"/>
                    <a:pt x="1294" y="953"/>
                  </a:cubicBezTo>
                  <a:cubicBezTo>
                    <a:pt x="1293" y="960"/>
                    <a:pt x="1297" y="971"/>
                    <a:pt x="1298" y="983"/>
                  </a:cubicBezTo>
                  <a:cubicBezTo>
                    <a:pt x="1298" y="992"/>
                    <a:pt x="1297" y="1002"/>
                    <a:pt x="1300" y="1008"/>
                  </a:cubicBezTo>
                  <a:cubicBezTo>
                    <a:pt x="1301" y="1011"/>
                    <a:pt x="1304" y="1012"/>
                    <a:pt x="1305" y="1014"/>
                  </a:cubicBezTo>
                  <a:cubicBezTo>
                    <a:pt x="1302" y="1024"/>
                    <a:pt x="1309" y="1029"/>
                    <a:pt x="1309" y="1038"/>
                  </a:cubicBezTo>
                  <a:cubicBezTo>
                    <a:pt x="1309" y="1039"/>
                    <a:pt x="1307" y="1042"/>
                    <a:pt x="1307" y="1043"/>
                  </a:cubicBezTo>
                  <a:cubicBezTo>
                    <a:pt x="1306" y="1051"/>
                    <a:pt x="1310" y="1059"/>
                    <a:pt x="1310" y="1066"/>
                  </a:cubicBezTo>
                  <a:cubicBezTo>
                    <a:pt x="1310" y="1071"/>
                    <a:pt x="1306" y="1075"/>
                    <a:pt x="1307" y="1080"/>
                  </a:cubicBezTo>
                  <a:cubicBezTo>
                    <a:pt x="1308" y="1085"/>
                    <a:pt x="1315" y="1089"/>
                    <a:pt x="1320" y="1089"/>
                  </a:cubicBezTo>
                  <a:cubicBezTo>
                    <a:pt x="1319" y="1099"/>
                    <a:pt x="1324" y="1104"/>
                    <a:pt x="1325" y="1112"/>
                  </a:cubicBezTo>
                  <a:cubicBezTo>
                    <a:pt x="1333" y="1111"/>
                    <a:pt x="1334" y="1105"/>
                    <a:pt x="1340" y="1103"/>
                  </a:cubicBezTo>
                  <a:cubicBezTo>
                    <a:pt x="1339" y="1107"/>
                    <a:pt x="1340" y="1114"/>
                    <a:pt x="1344" y="1119"/>
                  </a:cubicBezTo>
                  <a:cubicBezTo>
                    <a:pt x="1350" y="1118"/>
                    <a:pt x="1354" y="1117"/>
                    <a:pt x="1357" y="1122"/>
                  </a:cubicBezTo>
                  <a:cubicBezTo>
                    <a:pt x="1362" y="1119"/>
                    <a:pt x="1370" y="1120"/>
                    <a:pt x="1374" y="1116"/>
                  </a:cubicBezTo>
                  <a:cubicBezTo>
                    <a:pt x="1376" y="1113"/>
                    <a:pt x="1374" y="1110"/>
                    <a:pt x="1374" y="1105"/>
                  </a:cubicBezTo>
                  <a:cubicBezTo>
                    <a:pt x="1377" y="1102"/>
                    <a:pt x="1382" y="1100"/>
                    <a:pt x="1383" y="1095"/>
                  </a:cubicBezTo>
                  <a:cubicBezTo>
                    <a:pt x="1385" y="1095"/>
                    <a:pt x="1387" y="1096"/>
                    <a:pt x="1390" y="1096"/>
                  </a:cubicBezTo>
                  <a:cubicBezTo>
                    <a:pt x="1392" y="1092"/>
                    <a:pt x="1388" y="1082"/>
                    <a:pt x="1396" y="1083"/>
                  </a:cubicBezTo>
                  <a:cubicBezTo>
                    <a:pt x="1393" y="1089"/>
                    <a:pt x="1393" y="1098"/>
                    <a:pt x="1400" y="1098"/>
                  </a:cubicBezTo>
                  <a:cubicBezTo>
                    <a:pt x="1398" y="1083"/>
                    <a:pt x="1403" y="1071"/>
                    <a:pt x="1400" y="1061"/>
                  </a:cubicBezTo>
                  <a:cubicBezTo>
                    <a:pt x="1409" y="1068"/>
                    <a:pt x="1402" y="1082"/>
                    <a:pt x="1408" y="1092"/>
                  </a:cubicBezTo>
                  <a:cubicBezTo>
                    <a:pt x="1407" y="1095"/>
                    <a:pt x="1403" y="1097"/>
                    <a:pt x="1405" y="1101"/>
                  </a:cubicBezTo>
                  <a:cubicBezTo>
                    <a:pt x="1410" y="1101"/>
                    <a:pt x="1411" y="1101"/>
                    <a:pt x="1414" y="1099"/>
                  </a:cubicBezTo>
                  <a:cubicBezTo>
                    <a:pt x="1409" y="1091"/>
                    <a:pt x="1420" y="1086"/>
                    <a:pt x="1425" y="1085"/>
                  </a:cubicBezTo>
                  <a:cubicBezTo>
                    <a:pt x="1426" y="1082"/>
                    <a:pt x="1425" y="1079"/>
                    <a:pt x="1427" y="1076"/>
                  </a:cubicBezTo>
                  <a:cubicBezTo>
                    <a:pt x="1435" y="1075"/>
                    <a:pt x="1440" y="1076"/>
                    <a:pt x="1447" y="1075"/>
                  </a:cubicBezTo>
                  <a:cubicBezTo>
                    <a:pt x="1456" y="1082"/>
                    <a:pt x="1462" y="1092"/>
                    <a:pt x="1465" y="1105"/>
                  </a:cubicBezTo>
                  <a:cubicBezTo>
                    <a:pt x="1473" y="1104"/>
                    <a:pt x="1471" y="1113"/>
                    <a:pt x="1473" y="1118"/>
                  </a:cubicBezTo>
                  <a:cubicBezTo>
                    <a:pt x="1475" y="1122"/>
                    <a:pt x="1479" y="1122"/>
                    <a:pt x="1479" y="1126"/>
                  </a:cubicBezTo>
                  <a:cubicBezTo>
                    <a:pt x="1480" y="1132"/>
                    <a:pt x="1473" y="1139"/>
                    <a:pt x="1475" y="1146"/>
                  </a:cubicBezTo>
                  <a:cubicBezTo>
                    <a:pt x="1481" y="1150"/>
                    <a:pt x="1484" y="1156"/>
                    <a:pt x="1486" y="1164"/>
                  </a:cubicBezTo>
                  <a:cubicBezTo>
                    <a:pt x="1486" y="1166"/>
                    <a:pt x="1491" y="1164"/>
                    <a:pt x="1491" y="1167"/>
                  </a:cubicBezTo>
                  <a:cubicBezTo>
                    <a:pt x="1490" y="1178"/>
                    <a:pt x="1489" y="1185"/>
                    <a:pt x="1492" y="1195"/>
                  </a:cubicBezTo>
                  <a:cubicBezTo>
                    <a:pt x="1495" y="1195"/>
                    <a:pt x="1499" y="1197"/>
                    <a:pt x="1506" y="1198"/>
                  </a:cubicBezTo>
                  <a:cubicBezTo>
                    <a:pt x="1510" y="1193"/>
                    <a:pt x="1509" y="1192"/>
                    <a:pt x="1508" y="1185"/>
                  </a:cubicBezTo>
                  <a:cubicBezTo>
                    <a:pt x="1514" y="1178"/>
                    <a:pt x="1514" y="1168"/>
                    <a:pt x="1520" y="1161"/>
                  </a:cubicBezTo>
                  <a:cubicBezTo>
                    <a:pt x="1523" y="1159"/>
                    <a:pt x="1527" y="1158"/>
                    <a:pt x="1530" y="1155"/>
                  </a:cubicBezTo>
                  <a:cubicBezTo>
                    <a:pt x="1531" y="1154"/>
                    <a:pt x="1530" y="1152"/>
                    <a:pt x="1531" y="1150"/>
                  </a:cubicBezTo>
                  <a:cubicBezTo>
                    <a:pt x="1532" y="1148"/>
                    <a:pt x="1536" y="1145"/>
                    <a:pt x="1539" y="1142"/>
                  </a:cubicBezTo>
                  <a:cubicBezTo>
                    <a:pt x="1544" y="1134"/>
                    <a:pt x="1542" y="1131"/>
                    <a:pt x="1550" y="1129"/>
                  </a:cubicBezTo>
                  <a:cubicBezTo>
                    <a:pt x="1552" y="1117"/>
                    <a:pt x="1566" y="1116"/>
                    <a:pt x="1565" y="1102"/>
                  </a:cubicBezTo>
                  <a:cubicBezTo>
                    <a:pt x="1563" y="1101"/>
                    <a:pt x="1561" y="1105"/>
                    <a:pt x="1561" y="1103"/>
                  </a:cubicBezTo>
                  <a:cubicBezTo>
                    <a:pt x="1566" y="1095"/>
                    <a:pt x="1575" y="1091"/>
                    <a:pt x="1574" y="1078"/>
                  </a:cubicBezTo>
                  <a:cubicBezTo>
                    <a:pt x="1581" y="1073"/>
                    <a:pt x="1583" y="1059"/>
                    <a:pt x="1583" y="1051"/>
                  </a:cubicBezTo>
                  <a:cubicBezTo>
                    <a:pt x="1581" y="1051"/>
                    <a:pt x="1583" y="1054"/>
                    <a:pt x="1581" y="1055"/>
                  </a:cubicBezTo>
                  <a:close/>
                  <a:moveTo>
                    <a:pt x="1508" y="774"/>
                  </a:moveTo>
                  <a:cubicBezTo>
                    <a:pt x="1505" y="780"/>
                    <a:pt x="1512" y="784"/>
                    <a:pt x="1516" y="787"/>
                  </a:cubicBezTo>
                  <a:cubicBezTo>
                    <a:pt x="1516" y="780"/>
                    <a:pt x="1513" y="776"/>
                    <a:pt x="1508" y="774"/>
                  </a:cubicBezTo>
                  <a:close/>
                  <a:moveTo>
                    <a:pt x="1706" y="787"/>
                  </a:moveTo>
                  <a:cubicBezTo>
                    <a:pt x="1705" y="795"/>
                    <a:pt x="1703" y="802"/>
                    <a:pt x="1700" y="808"/>
                  </a:cubicBezTo>
                  <a:cubicBezTo>
                    <a:pt x="1697" y="806"/>
                    <a:pt x="1698" y="806"/>
                    <a:pt x="1696" y="803"/>
                  </a:cubicBezTo>
                  <a:cubicBezTo>
                    <a:pt x="1697" y="809"/>
                    <a:pt x="1694" y="820"/>
                    <a:pt x="1690" y="816"/>
                  </a:cubicBezTo>
                  <a:cubicBezTo>
                    <a:pt x="1691" y="824"/>
                    <a:pt x="1689" y="828"/>
                    <a:pt x="1689" y="835"/>
                  </a:cubicBezTo>
                  <a:cubicBezTo>
                    <a:pt x="1687" y="834"/>
                    <a:pt x="1687" y="832"/>
                    <a:pt x="1685" y="832"/>
                  </a:cubicBezTo>
                  <a:cubicBezTo>
                    <a:pt x="1684" y="835"/>
                    <a:pt x="1685" y="839"/>
                    <a:pt x="1683" y="840"/>
                  </a:cubicBezTo>
                  <a:cubicBezTo>
                    <a:pt x="1681" y="837"/>
                    <a:pt x="1683" y="829"/>
                    <a:pt x="1680" y="827"/>
                  </a:cubicBezTo>
                  <a:cubicBezTo>
                    <a:pt x="1677" y="832"/>
                    <a:pt x="1673" y="839"/>
                    <a:pt x="1675" y="845"/>
                  </a:cubicBezTo>
                  <a:cubicBezTo>
                    <a:pt x="1677" y="846"/>
                    <a:pt x="1678" y="842"/>
                    <a:pt x="1679" y="845"/>
                  </a:cubicBezTo>
                  <a:cubicBezTo>
                    <a:pt x="1674" y="855"/>
                    <a:pt x="1676" y="872"/>
                    <a:pt x="1671" y="885"/>
                  </a:cubicBezTo>
                  <a:cubicBezTo>
                    <a:pt x="1670" y="880"/>
                    <a:pt x="1664" y="879"/>
                    <a:pt x="1661" y="875"/>
                  </a:cubicBezTo>
                  <a:cubicBezTo>
                    <a:pt x="1660" y="877"/>
                    <a:pt x="1659" y="879"/>
                    <a:pt x="1657" y="880"/>
                  </a:cubicBezTo>
                  <a:cubicBezTo>
                    <a:pt x="1655" y="876"/>
                    <a:pt x="1652" y="874"/>
                    <a:pt x="1649" y="872"/>
                  </a:cubicBezTo>
                  <a:cubicBezTo>
                    <a:pt x="1649" y="869"/>
                    <a:pt x="1650" y="865"/>
                    <a:pt x="1648" y="863"/>
                  </a:cubicBezTo>
                  <a:cubicBezTo>
                    <a:pt x="1643" y="867"/>
                    <a:pt x="1642" y="863"/>
                    <a:pt x="1637" y="862"/>
                  </a:cubicBezTo>
                  <a:cubicBezTo>
                    <a:pt x="1635" y="865"/>
                    <a:pt x="1638" y="874"/>
                    <a:pt x="1633" y="874"/>
                  </a:cubicBezTo>
                  <a:cubicBezTo>
                    <a:pt x="1633" y="870"/>
                    <a:pt x="1633" y="871"/>
                    <a:pt x="1633" y="866"/>
                  </a:cubicBezTo>
                  <a:cubicBezTo>
                    <a:pt x="1629" y="865"/>
                    <a:pt x="1628" y="864"/>
                    <a:pt x="1625" y="867"/>
                  </a:cubicBezTo>
                  <a:cubicBezTo>
                    <a:pt x="1625" y="864"/>
                    <a:pt x="1623" y="863"/>
                    <a:pt x="1621" y="862"/>
                  </a:cubicBezTo>
                  <a:cubicBezTo>
                    <a:pt x="1620" y="864"/>
                    <a:pt x="1619" y="871"/>
                    <a:pt x="1621" y="873"/>
                  </a:cubicBezTo>
                  <a:cubicBezTo>
                    <a:pt x="1624" y="874"/>
                    <a:pt x="1623" y="871"/>
                    <a:pt x="1625" y="870"/>
                  </a:cubicBezTo>
                  <a:cubicBezTo>
                    <a:pt x="1627" y="874"/>
                    <a:pt x="1623" y="876"/>
                    <a:pt x="1623" y="880"/>
                  </a:cubicBezTo>
                  <a:cubicBezTo>
                    <a:pt x="1623" y="882"/>
                    <a:pt x="1626" y="882"/>
                    <a:pt x="1626" y="885"/>
                  </a:cubicBezTo>
                  <a:cubicBezTo>
                    <a:pt x="1629" y="884"/>
                    <a:pt x="1630" y="882"/>
                    <a:pt x="1634" y="882"/>
                  </a:cubicBezTo>
                  <a:cubicBezTo>
                    <a:pt x="1637" y="885"/>
                    <a:pt x="1639" y="889"/>
                    <a:pt x="1644" y="890"/>
                  </a:cubicBezTo>
                  <a:cubicBezTo>
                    <a:pt x="1648" y="891"/>
                    <a:pt x="1647" y="887"/>
                    <a:pt x="1650" y="887"/>
                  </a:cubicBezTo>
                  <a:cubicBezTo>
                    <a:pt x="1653" y="893"/>
                    <a:pt x="1658" y="898"/>
                    <a:pt x="1664" y="897"/>
                  </a:cubicBezTo>
                  <a:cubicBezTo>
                    <a:pt x="1665" y="899"/>
                    <a:pt x="1665" y="903"/>
                    <a:pt x="1667" y="904"/>
                  </a:cubicBezTo>
                  <a:cubicBezTo>
                    <a:pt x="1667" y="901"/>
                    <a:pt x="1668" y="899"/>
                    <a:pt x="1669" y="898"/>
                  </a:cubicBezTo>
                  <a:cubicBezTo>
                    <a:pt x="1669" y="900"/>
                    <a:pt x="1670" y="901"/>
                    <a:pt x="1671" y="902"/>
                  </a:cubicBezTo>
                  <a:cubicBezTo>
                    <a:pt x="1672" y="899"/>
                    <a:pt x="1669" y="888"/>
                    <a:pt x="1673" y="886"/>
                  </a:cubicBezTo>
                  <a:cubicBezTo>
                    <a:pt x="1673" y="890"/>
                    <a:pt x="1676" y="891"/>
                    <a:pt x="1677" y="894"/>
                  </a:cubicBezTo>
                  <a:cubicBezTo>
                    <a:pt x="1678" y="889"/>
                    <a:pt x="1683" y="887"/>
                    <a:pt x="1686" y="884"/>
                  </a:cubicBezTo>
                  <a:cubicBezTo>
                    <a:pt x="1692" y="874"/>
                    <a:pt x="1693" y="862"/>
                    <a:pt x="1697" y="850"/>
                  </a:cubicBezTo>
                  <a:cubicBezTo>
                    <a:pt x="1703" y="831"/>
                    <a:pt x="1713" y="807"/>
                    <a:pt x="1706" y="787"/>
                  </a:cubicBezTo>
                  <a:close/>
                  <a:moveTo>
                    <a:pt x="1682" y="843"/>
                  </a:moveTo>
                  <a:cubicBezTo>
                    <a:pt x="1680" y="843"/>
                    <a:pt x="1678" y="840"/>
                    <a:pt x="1680" y="839"/>
                  </a:cubicBezTo>
                  <a:cubicBezTo>
                    <a:pt x="1682" y="839"/>
                    <a:pt x="1682" y="841"/>
                    <a:pt x="1682" y="843"/>
                  </a:cubicBezTo>
                  <a:close/>
                  <a:moveTo>
                    <a:pt x="1550" y="804"/>
                  </a:moveTo>
                  <a:cubicBezTo>
                    <a:pt x="1553" y="805"/>
                    <a:pt x="1554" y="808"/>
                    <a:pt x="1557" y="810"/>
                  </a:cubicBezTo>
                  <a:cubicBezTo>
                    <a:pt x="1557" y="807"/>
                    <a:pt x="1557" y="804"/>
                    <a:pt x="1556" y="803"/>
                  </a:cubicBezTo>
                  <a:cubicBezTo>
                    <a:pt x="1554" y="804"/>
                    <a:pt x="1550" y="802"/>
                    <a:pt x="1550" y="804"/>
                  </a:cubicBezTo>
                  <a:close/>
                  <a:moveTo>
                    <a:pt x="1565" y="849"/>
                  </a:moveTo>
                  <a:cubicBezTo>
                    <a:pt x="1570" y="830"/>
                    <a:pt x="1554" y="815"/>
                    <a:pt x="1543" y="805"/>
                  </a:cubicBezTo>
                  <a:cubicBezTo>
                    <a:pt x="1542" y="811"/>
                    <a:pt x="1547" y="818"/>
                    <a:pt x="1548" y="824"/>
                  </a:cubicBezTo>
                  <a:cubicBezTo>
                    <a:pt x="1560" y="827"/>
                    <a:pt x="1556" y="844"/>
                    <a:pt x="1565" y="849"/>
                  </a:cubicBezTo>
                  <a:close/>
                  <a:moveTo>
                    <a:pt x="1596" y="815"/>
                  </a:moveTo>
                  <a:cubicBezTo>
                    <a:pt x="1596" y="812"/>
                    <a:pt x="1597" y="807"/>
                    <a:pt x="1594" y="807"/>
                  </a:cubicBezTo>
                  <a:cubicBezTo>
                    <a:pt x="1595" y="809"/>
                    <a:pt x="1592" y="815"/>
                    <a:pt x="1596" y="815"/>
                  </a:cubicBezTo>
                  <a:close/>
                  <a:moveTo>
                    <a:pt x="1686" y="817"/>
                  </a:moveTo>
                  <a:cubicBezTo>
                    <a:pt x="1687" y="815"/>
                    <a:pt x="1689" y="811"/>
                    <a:pt x="1685" y="811"/>
                  </a:cubicBezTo>
                  <a:cubicBezTo>
                    <a:pt x="1686" y="813"/>
                    <a:pt x="1684" y="817"/>
                    <a:pt x="1686" y="817"/>
                  </a:cubicBezTo>
                  <a:close/>
                  <a:moveTo>
                    <a:pt x="1584" y="835"/>
                  </a:moveTo>
                  <a:cubicBezTo>
                    <a:pt x="1582" y="832"/>
                    <a:pt x="1582" y="829"/>
                    <a:pt x="1577" y="830"/>
                  </a:cubicBezTo>
                  <a:cubicBezTo>
                    <a:pt x="1577" y="826"/>
                    <a:pt x="1575" y="823"/>
                    <a:pt x="1572" y="821"/>
                  </a:cubicBezTo>
                  <a:cubicBezTo>
                    <a:pt x="1571" y="837"/>
                    <a:pt x="1586" y="836"/>
                    <a:pt x="1589" y="848"/>
                  </a:cubicBezTo>
                  <a:cubicBezTo>
                    <a:pt x="1593" y="849"/>
                    <a:pt x="1592" y="849"/>
                    <a:pt x="1596" y="849"/>
                  </a:cubicBezTo>
                  <a:cubicBezTo>
                    <a:pt x="1593" y="844"/>
                    <a:pt x="1591" y="838"/>
                    <a:pt x="1588" y="833"/>
                  </a:cubicBezTo>
                  <a:cubicBezTo>
                    <a:pt x="1585" y="832"/>
                    <a:pt x="1586" y="834"/>
                    <a:pt x="1584" y="835"/>
                  </a:cubicBezTo>
                  <a:close/>
                  <a:moveTo>
                    <a:pt x="1190" y="823"/>
                  </a:moveTo>
                  <a:cubicBezTo>
                    <a:pt x="1178" y="826"/>
                    <a:pt x="1171" y="835"/>
                    <a:pt x="1162" y="841"/>
                  </a:cubicBezTo>
                  <a:cubicBezTo>
                    <a:pt x="1176" y="843"/>
                    <a:pt x="1186" y="834"/>
                    <a:pt x="1190" y="823"/>
                  </a:cubicBezTo>
                  <a:close/>
                  <a:moveTo>
                    <a:pt x="1513" y="836"/>
                  </a:moveTo>
                  <a:cubicBezTo>
                    <a:pt x="1515" y="833"/>
                    <a:pt x="1512" y="828"/>
                    <a:pt x="1510" y="827"/>
                  </a:cubicBezTo>
                  <a:cubicBezTo>
                    <a:pt x="1508" y="829"/>
                    <a:pt x="1509" y="835"/>
                    <a:pt x="1513" y="836"/>
                  </a:cubicBezTo>
                  <a:close/>
                  <a:moveTo>
                    <a:pt x="1669" y="831"/>
                  </a:moveTo>
                  <a:cubicBezTo>
                    <a:pt x="1667" y="834"/>
                    <a:pt x="1665" y="841"/>
                    <a:pt x="1671" y="841"/>
                  </a:cubicBezTo>
                  <a:cubicBezTo>
                    <a:pt x="1672" y="839"/>
                    <a:pt x="1674" y="830"/>
                    <a:pt x="1669" y="831"/>
                  </a:cubicBezTo>
                  <a:close/>
                  <a:moveTo>
                    <a:pt x="1704" y="836"/>
                  </a:moveTo>
                  <a:cubicBezTo>
                    <a:pt x="1705" y="840"/>
                    <a:pt x="1701" y="844"/>
                    <a:pt x="1704" y="847"/>
                  </a:cubicBezTo>
                  <a:cubicBezTo>
                    <a:pt x="1703" y="843"/>
                    <a:pt x="1708" y="837"/>
                    <a:pt x="1704" y="836"/>
                  </a:cubicBezTo>
                  <a:close/>
                  <a:moveTo>
                    <a:pt x="1607" y="846"/>
                  </a:moveTo>
                  <a:cubicBezTo>
                    <a:pt x="1604" y="845"/>
                    <a:pt x="1603" y="843"/>
                    <a:pt x="1600" y="842"/>
                  </a:cubicBezTo>
                  <a:cubicBezTo>
                    <a:pt x="1599" y="845"/>
                    <a:pt x="1598" y="851"/>
                    <a:pt x="1600" y="853"/>
                  </a:cubicBezTo>
                  <a:cubicBezTo>
                    <a:pt x="1604" y="853"/>
                    <a:pt x="1606" y="850"/>
                    <a:pt x="1607" y="846"/>
                  </a:cubicBezTo>
                  <a:close/>
                  <a:moveTo>
                    <a:pt x="1631" y="848"/>
                  </a:moveTo>
                  <a:cubicBezTo>
                    <a:pt x="1632" y="853"/>
                    <a:pt x="1632" y="858"/>
                    <a:pt x="1636" y="861"/>
                  </a:cubicBezTo>
                  <a:cubicBezTo>
                    <a:pt x="1638" y="856"/>
                    <a:pt x="1635" y="849"/>
                    <a:pt x="1631" y="848"/>
                  </a:cubicBezTo>
                  <a:close/>
                  <a:moveTo>
                    <a:pt x="1590" y="854"/>
                  </a:moveTo>
                  <a:cubicBezTo>
                    <a:pt x="1588" y="856"/>
                    <a:pt x="1585" y="858"/>
                    <a:pt x="1585" y="862"/>
                  </a:cubicBezTo>
                  <a:cubicBezTo>
                    <a:pt x="1586" y="863"/>
                    <a:pt x="1587" y="865"/>
                    <a:pt x="1589" y="865"/>
                  </a:cubicBezTo>
                  <a:cubicBezTo>
                    <a:pt x="1591" y="860"/>
                    <a:pt x="1592" y="864"/>
                    <a:pt x="1595" y="865"/>
                  </a:cubicBezTo>
                  <a:cubicBezTo>
                    <a:pt x="1597" y="865"/>
                    <a:pt x="1598" y="863"/>
                    <a:pt x="1598" y="861"/>
                  </a:cubicBezTo>
                  <a:cubicBezTo>
                    <a:pt x="1596" y="858"/>
                    <a:pt x="1593" y="856"/>
                    <a:pt x="1590" y="854"/>
                  </a:cubicBezTo>
                  <a:close/>
                  <a:moveTo>
                    <a:pt x="1604" y="854"/>
                  </a:moveTo>
                  <a:cubicBezTo>
                    <a:pt x="1600" y="860"/>
                    <a:pt x="1606" y="864"/>
                    <a:pt x="1609" y="867"/>
                  </a:cubicBezTo>
                  <a:cubicBezTo>
                    <a:pt x="1610" y="863"/>
                    <a:pt x="1612" y="867"/>
                    <a:pt x="1614" y="867"/>
                  </a:cubicBezTo>
                  <a:cubicBezTo>
                    <a:pt x="1614" y="863"/>
                    <a:pt x="1613" y="859"/>
                    <a:pt x="1612" y="856"/>
                  </a:cubicBezTo>
                  <a:cubicBezTo>
                    <a:pt x="1608" y="857"/>
                    <a:pt x="1608" y="855"/>
                    <a:pt x="1604" y="854"/>
                  </a:cubicBezTo>
                  <a:close/>
                  <a:moveTo>
                    <a:pt x="1616" y="858"/>
                  </a:moveTo>
                  <a:cubicBezTo>
                    <a:pt x="1615" y="860"/>
                    <a:pt x="1616" y="863"/>
                    <a:pt x="1619" y="863"/>
                  </a:cubicBezTo>
                  <a:cubicBezTo>
                    <a:pt x="1621" y="862"/>
                    <a:pt x="1620" y="857"/>
                    <a:pt x="1616" y="858"/>
                  </a:cubicBezTo>
                  <a:close/>
                  <a:moveTo>
                    <a:pt x="1693" y="877"/>
                  </a:moveTo>
                  <a:cubicBezTo>
                    <a:pt x="1694" y="880"/>
                    <a:pt x="1692" y="879"/>
                    <a:pt x="1692" y="882"/>
                  </a:cubicBezTo>
                  <a:cubicBezTo>
                    <a:pt x="1695" y="883"/>
                    <a:pt x="1697" y="876"/>
                    <a:pt x="1693" y="877"/>
                  </a:cubicBezTo>
                  <a:close/>
                  <a:moveTo>
                    <a:pt x="1121" y="1017"/>
                  </a:moveTo>
                  <a:cubicBezTo>
                    <a:pt x="1117" y="1003"/>
                    <a:pt x="1127" y="992"/>
                    <a:pt x="1132" y="979"/>
                  </a:cubicBezTo>
                  <a:cubicBezTo>
                    <a:pt x="1130" y="978"/>
                    <a:pt x="1130" y="977"/>
                    <a:pt x="1129" y="977"/>
                  </a:cubicBezTo>
                  <a:cubicBezTo>
                    <a:pt x="1125" y="984"/>
                    <a:pt x="1108" y="984"/>
                    <a:pt x="1116" y="998"/>
                  </a:cubicBezTo>
                  <a:cubicBezTo>
                    <a:pt x="1114" y="999"/>
                    <a:pt x="1113" y="1002"/>
                    <a:pt x="1111" y="1003"/>
                  </a:cubicBezTo>
                  <a:cubicBezTo>
                    <a:pt x="1111" y="999"/>
                    <a:pt x="1113" y="994"/>
                    <a:pt x="1108" y="995"/>
                  </a:cubicBezTo>
                  <a:cubicBezTo>
                    <a:pt x="1104" y="998"/>
                    <a:pt x="1111" y="1010"/>
                    <a:pt x="1105" y="1012"/>
                  </a:cubicBezTo>
                  <a:cubicBezTo>
                    <a:pt x="1099" y="1012"/>
                    <a:pt x="1095" y="1006"/>
                    <a:pt x="1089" y="1007"/>
                  </a:cubicBezTo>
                  <a:cubicBezTo>
                    <a:pt x="1089" y="1009"/>
                    <a:pt x="1089" y="1010"/>
                    <a:pt x="1088" y="1010"/>
                  </a:cubicBezTo>
                  <a:cubicBezTo>
                    <a:pt x="1089" y="1015"/>
                    <a:pt x="1096" y="1014"/>
                    <a:pt x="1094" y="1021"/>
                  </a:cubicBezTo>
                  <a:cubicBezTo>
                    <a:pt x="1101" y="1020"/>
                    <a:pt x="1097" y="1026"/>
                    <a:pt x="1099" y="1029"/>
                  </a:cubicBezTo>
                  <a:cubicBezTo>
                    <a:pt x="1103" y="1028"/>
                    <a:pt x="1107" y="1028"/>
                    <a:pt x="1108" y="1031"/>
                  </a:cubicBezTo>
                  <a:cubicBezTo>
                    <a:pt x="1109" y="1034"/>
                    <a:pt x="1107" y="1034"/>
                    <a:pt x="1108" y="1036"/>
                  </a:cubicBezTo>
                  <a:cubicBezTo>
                    <a:pt x="1109" y="1041"/>
                    <a:pt x="1115" y="1043"/>
                    <a:pt x="1119" y="1049"/>
                  </a:cubicBezTo>
                  <a:cubicBezTo>
                    <a:pt x="1122" y="1054"/>
                    <a:pt x="1123" y="1064"/>
                    <a:pt x="1132" y="1061"/>
                  </a:cubicBezTo>
                  <a:cubicBezTo>
                    <a:pt x="1134" y="1053"/>
                    <a:pt x="1126" y="1055"/>
                    <a:pt x="1126" y="1050"/>
                  </a:cubicBezTo>
                  <a:cubicBezTo>
                    <a:pt x="1126" y="1047"/>
                    <a:pt x="1126" y="1044"/>
                    <a:pt x="1129" y="1043"/>
                  </a:cubicBezTo>
                  <a:cubicBezTo>
                    <a:pt x="1135" y="1043"/>
                    <a:pt x="1135" y="1043"/>
                    <a:pt x="1135" y="1043"/>
                  </a:cubicBezTo>
                  <a:cubicBezTo>
                    <a:pt x="1137" y="1041"/>
                    <a:pt x="1138" y="1038"/>
                    <a:pt x="1138" y="1035"/>
                  </a:cubicBezTo>
                  <a:cubicBezTo>
                    <a:pt x="1132" y="1030"/>
                    <a:pt x="1127" y="1023"/>
                    <a:pt x="1121" y="1017"/>
                  </a:cubicBezTo>
                  <a:close/>
                  <a:moveTo>
                    <a:pt x="1194" y="1114"/>
                  </a:moveTo>
                  <a:cubicBezTo>
                    <a:pt x="1189" y="1106"/>
                    <a:pt x="1180" y="1101"/>
                    <a:pt x="1175" y="1094"/>
                  </a:cubicBezTo>
                  <a:cubicBezTo>
                    <a:pt x="1174" y="1092"/>
                    <a:pt x="1174" y="1090"/>
                    <a:pt x="1172" y="1087"/>
                  </a:cubicBezTo>
                  <a:cubicBezTo>
                    <a:pt x="1169" y="1083"/>
                    <a:pt x="1164" y="1082"/>
                    <a:pt x="1163" y="1079"/>
                  </a:cubicBezTo>
                  <a:cubicBezTo>
                    <a:pt x="1160" y="1069"/>
                    <a:pt x="1155" y="1062"/>
                    <a:pt x="1149" y="1055"/>
                  </a:cubicBezTo>
                  <a:cubicBezTo>
                    <a:pt x="1147" y="1057"/>
                    <a:pt x="1145" y="1058"/>
                    <a:pt x="1143" y="1060"/>
                  </a:cubicBezTo>
                  <a:cubicBezTo>
                    <a:pt x="1142" y="1059"/>
                    <a:pt x="1143" y="1057"/>
                    <a:pt x="1140" y="1057"/>
                  </a:cubicBezTo>
                  <a:cubicBezTo>
                    <a:pt x="1133" y="1073"/>
                    <a:pt x="1158" y="1081"/>
                    <a:pt x="1152" y="1096"/>
                  </a:cubicBezTo>
                  <a:cubicBezTo>
                    <a:pt x="1155" y="1097"/>
                    <a:pt x="1156" y="1097"/>
                    <a:pt x="1159" y="1097"/>
                  </a:cubicBezTo>
                  <a:cubicBezTo>
                    <a:pt x="1160" y="1103"/>
                    <a:pt x="1166" y="1106"/>
                    <a:pt x="1167" y="1111"/>
                  </a:cubicBezTo>
                  <a:cubicBezTo>
                    <a:pt x="1167" y="1112"/>
                    <a:pt x="1165" y="1113"/>
                    <a:pt x="1166" y="1114"/>
                  </a:cubicBezTo>
                  <a:cubicBezTo>
                    <a:pt x="1168" y="1117"/>
                    <a:pt x="1173" y="1119"/>
                    <a:pt x="1170" y="1125"/>
                  </a:cubicBezTo>
                  <a:cubicBezTo>
                    <a:pt x="1173" y="1127"/>
                    <a:pt x="1176" y="1130"/>
                    <a:pt x="1177" y="1135"/>
                  </a:cubicBezTo>
                  <a:cubicBezTo>
                    <a:pt x="1185" y="1138"/>
                    <a:pt x="1193" y="1135"/>
                    <a:pt x="1201" y="1139"/>
                  </a:cubicBezTo>
                  <a:cubicBezTo>
                    <a:pt x="1202" y="1136"/>
                    <a:pt x="1204" y="1135"/>
                    <a:pt x="1205" y="1133"/>
                  </a:cubicBezTo>
                  <a:cubicBezTo>
                    <a:pt x="1198" y="1129"/>
                    <a:pt x="1198" y="1121"/>
                    <a:pt x="1194" y="1114"/>
                  </a:cubicBezTo>
                  <a:close/>
                  <a:moveTo>
                    <a:pt x="1073" y="1080"/>
                  </a:moveTo>
                  <a:cubicBezTo>
                    <a:pt x="1077" y="1081"/>
                    <a:pt x="1078" y="1078"/>
                    <a:pt x="1079" y="1074"/>
                  </a:cubicBezTo>
                  <a:cubicBezTo>
                    <a:pt x="1077" y="1073"/>
                    <a:pt x="1076" y="1072"/>
                    <a:pt x="1074" y="1072"/>
                  </a:cubicBezTo>
                  <a:cubicBezTo>
                    <a:pt x="1073" y="1074"/>
                    <a:pt x="1071" y="1078"/>
                    <a:pt x="1073" y="1080"/>
                  </a:cubicBezTo>
                  <a:close/>
                  <a:moveTo>
                    <a:pt x="1399" y="1111"/>
                  </a:moveTo>
                  <a:cubicBezTo>
                    <a:pt x="1401" y="1111"/>
                    <a:pt x="1401" y="1110"/>
                    <a:pt x="1402" y="1110"/>
                  </a:cubicBezTo>
                  <a:cubicBezTo>
                    <a:pt x="1402" y="1109"/>
                    <a:pt x="1402" y="1107"/>
                    <a:pt x="1402" y="1105"/>
                  </a:cubicBezTo>
                  <a:cubicBezTo>
                    <a:pt x="1401" y="1103"/>
                    <a:pt x="1396" y="1104"/>
                    <a:pt x="1394" y="1103"/>
                  </a:cubicBezTo>
                  <a:cubicBezTo>
                    <a:pt x="1395" y="1106"/>
                    <a:pt x="1396" y="1110"/>
                    <a:pt x="1399" y="1111"/>
                  </a:cubicBezTo>
                  <a:close/>
                  <a:moveTo>
                    <a:pt x="1321" y="1124"/>
                  </a:moveTo>
                  <a:cubicBezTo>
                    <a:pt x="1324" y="1124"/>
                    <a:pt x="1324" y="1121"/>
                    <a:pt x="1324" y="1118"/>
                  </a:cubicBezTo>
                  <a:cubicBezTo>
                    <a:pt x="1321" y="1118"/>
                    <a:pt x="1319" y="1120"/>
                    <a:pt x="1319" y="1123"/>
                  </a:cubicBezTo>
                  <a:cubicBezTo>
                    <a:pt x="1319" y="1123"/>
                    <a:pt x="1321" y="1123"/>
                    <a:pt x="1321" y="1124"/>
                  </a:cubicBezTo>
                  <a:close/>
                  <a:moveTo>
                    <a:pt x="1318" y="1124"/>
                  </a:moveTo>
                  <a:cubicBezTo>
                    <a:pt x="1315" y="1123"/>
                    <a:pt x="1315" y="1125"/>
                    <a:pt x="1315" y="1127"/>
                  </a:cubicBezTo>
                  <a:cubicBezTo>
                    <a:pt x="1317" y="1128"/>
                    <a:pt x="1318" y="1126"/>
                    <a:pt x="1318" y="1124"/>
                  </a:cubicBezTo>
                  <a:close/>
                  <a:moveTo>
                    <a:pt x="1345" y="1125"/>
                  </a:moveTo>
                  <a:cubicBezTo>
                    <a:pt x="1345" y="1132"/>
                    <a:pt x="1345" y="1132"/>
                    <a:pt x="1345" y="1132"/>
                  </a:cubicBezTo>
                  <a:cubicBezTo>
                    <a:pt x="1349" y="1133"/>
                    <a:pt x="1349" y="1123"/>
                    <a:pt x="1345" y="1125"/>
                  </a:cubicBezTo>
                  <a:close/>
                  <a:moveTo>
                    <a:pt x="1341" y="1137"/>
                  </a:moveTo>
                  <a:cubicBezTo>
                    <a:pt x="1332" y="1139"/>
                    <a:pt x="1321" y="1137"/>
                    <a:pt x="1318" y="1129"/>
                  </a:cubicBezTo>
                  <a:cubicBezTo>
                    <a:pt x="1312" y="1142"/>
                    <a:pt x="1315" y="1151"/>
                    <a:pt x="1311" y="1163"/>
                  </a:cubicBezTo>
                  <a:cubicBezTo>
                    <a:pt x="1317" y="1161"/>
                    <a:pt x="1316" y="1168"/>
                    <a:pt x="1323" y="1170"/>
                  </a:cubicBezTo>
                  <a:cubicBezTo>
                    <a:pt x="1325" y="1164"/>
                    <a:pt x="1332" y="1162"/>
                    <a:pt x="1334" y="1155"/>
                  </a:cubicBezTo>
                  <a:cubicBezTo>
                    <a:pt x="1333" y="1154"/>
                    <a:pt x="1331" y="1155"/>
                    <a:pt x="1331" y="1152"/>
                  </a:cubicBezTo>
                  <a:cubicBezTo>
                    <a:pt x="1335" y="1148"/>
                    <a:pt x="1338" y="1143"/>
                    <a:pt x="1341" y="1137"/>
                  </a:cubicBezTo>
                  <a:close/>
                  <a:moveTo>
                    <a:pt x="1196" y="1143"/>
                  </a:moveTo>
                  <a:cubicBezTo>
                    <a:pt x="1192" y="1143"/>
                    <a:pt x="1192" y="1143"/>
                    <a:pt x="1192" y="1143"/>
                  </a:cubicBezTo>
                  <a:cubicBezTo>
                    <a:pt x="1191" y="1146"/>
                    <a:pt x="1191" y="1151"/>
                    <a:pt x="1195" y="1151"/>
                  </a:cubicBezTo>
                  <a:cubicBezTo>
                    <a:pt x="1194" y="1148"/>
                    <a:pt x="1197" y="1147"/>
                    <a:pt x="1196" y="1143"/>
                  </a:cubicBezTo>
                  <a:close/>
                  <a:moveTo>
                    <a:pt x="284" y="1289"/>
                  </a:moveTo>
                  <a:cubicBezTo>
                    <a:pt x="281" y="1281"/>
                    <a:pt x="276" y="1275"/>
                    <a:pt x="270" y="1271"/>
                  </a:cubicBezTo>
                  <a:cubicBezTo>
                    <a:pt x="272" y="1279"/>
                    <a:pt x="278" y="1284"/>
                    <a:pt x="284" y="1289"/>
                  </a:cubicBezTo>
                  <a:close/>
                  <a:moveTo>
                    <a:pt x="286" y="1293"/>
                  </a:moveTo>
                  <a:cubicBezTo>
                    <a:pt x="286" y="1295"/>
                    <a:pt x="287" y="1296"/>
                    <a:pt x="290" y="1296"/>
                  </a:cubicBezTo>
                  <a:cubicBezTo>
                    <a:pt x="290" y="1293"/>
                    <a:pt x="288" y="1293"/>
                    <a:pt x="286" y="1293"/>
                  </a:cubicBezTo>
                  <a:close/>
                  <a:moveTo>
                    <a:pt x="350" y="1358"/>
                  </a:moveTo>
                  <a:cubicBezTo>
                    <a:pt x="349" y="1355"/>
                    <a:pt x="347" y="1352"/>
                    <a:pt x="343" y="1351"/>
                  </a:cubicBezTo>
                  <a:cubicBezTo>
                    <a:pt x="344" y="1355"/>
                    <a:pt x="348" y="1356"/>
                    <a:pt x="350" y="1358"/>
                  </a:cubicBezTo>
                  <a:close/>
                  <a:moveTo>
                    <a:pt x="359" y="1369"/>
                  </a:moveTo>
                  <a:cubicBezTo>
                    <a:pt x="360" y="1371"/>
                    <a:pt x="361" y="1373"/>
                    <a:pt x="364" y="1374"/>
                  </a:cubicBezTo>
                  <a:cubicBezTo>
                    <a:pt x="363" y="1372"/>
                    <a:pt x="361" y="1367"/>
                    <a:pt x="359" y="1369"/>
                  </a:cubicBezTo>
                  <a:close/>
                  <a:moveTo>
                    <a:pt x="369" y="1383"/>
                  </a:moveTo>
                  <a:cubicBezTo>
                    <a:pt x="373" y="1382"/>
                    <a:pt x="369" y="1389"/>
                    <a:pt x="373" y="1388"/>
                  </a:cubicBezTo>
                  <a:cubicBezTo>
                    <a:pt x="374" y="1384"/>
                    <a:pt x="371" y="1380"/>
                    <a:pt x="369" y="1383"/>
                  </a:cubicBezTo>
                  <a:close/>
                  <a:moveTo>
                    <a:pt x="364" y="1432"/>
                  </a:moveTo>
                  <a:cubicBezTo>
                    <a:pt x="361" y="1431"/>
                    <a:pt x="359" y="1429"/>
                    <a:pt x="356" y="1428"/>
                  </a:cubicBezTo>
                  <a:cubicBezTo>
                    <a:pt x="358" y="1433"/>
                    <a:pt x="356" y="1436"/>
                    <a:pt x="360" y="1439"/>
                  </a:cubicBezTo>
                  <a:cubicBezTo>
                    <a:pt x="363" y="1440"/>
                    <a:pt x="365" y="1440"/>
                    <a:pt x="366" y="1438"/>
                  </a:cubicBezTo>
                  <a:cubicBezTo>
                    <a:pt x="363" y="1436"/>
                    <a:pt x="362" y="1435"/>
                    <a:pt x="364" y="1432"/>
                  </a:cubicBezTo>
                  <a:close/>
                  <a:moveTo>
                    <a:pt x="732" y="67"/>
                  </a:moveTo>
                  <a:cubicBezTo>
                    <a:pt x="718" y="64"/>
                    <a:pt x="703" y="59"/>
                    <a:pt x="689" y="58"/>
                  </a:cubicBezTo>
                  <a:cubicBezTo>
                    <a:pt x="682" y="54"/>
                    <a:pt x="675" y="54"/>
                    <a:pt x="668" y="48"/>
                  </a:cubicBezTo>
                  <a:cubicBezTo>
                    <a:pt x="680" y="51"/>
                    <a:pt x="684" y="46"/>
                    <a:pt x="696" y="47"/>
                  </a:cubicBezTo>
                  <a:cubicBezTo>
                    <a:pt x="697" y="42"/>
                    <a:pt x="691" y="44"/>
                    <a:pt x="691" y="41"/>
                  </a:cubicBezTo>
                  <a:cubicBezTo>
                    <a:pt x="694" y="41"/>
                    <a:pt x="697" y="42"/>
                    <a:pt x="701" y="42"/>
                  </a:cubicBezTo>
                  <a:cubicBezTo>
                    <a:pt x="702" y="40"/>
                    <a:pt x="703" y="39"/>
                    <a:pt x="704" y="37"/>
                  </a:cubicBezTo>
                  <a:cubicBezTo>
                    <a:pt x="702" y="34"/>
                    <a:pt x="698" y="39"/>
                    <a:pt x="697" y="36"/>
                  </a:cubicBezTo>
                  <a:cubicBezTo>
                    <a:pt x="700" y="35"/>
                    <a:pt x="702" y="35"/>
                    <a:pt x="703" y="32"/>
                  </a:cubicBezTo>
                  <a:cubicBezTo>
                    <a:pt x="693" y="28"/>
                    <a:pt x="680" y="24"/>
                    <a:pt x="665" y="25"/>
                  </a:cubicBezTo>
                  <a:cubicBezTo>
                    <a:pt x="664" y="22"/>
                    <a:pt x="665" y="22"/>
                    <a:pt x="661" y="21"/>
                  </a:cubicBezTo>
                  <a:cubicBezTo>
                    <a:pt x="670" y="20"/>
                    <a:pt x="687" y="24"/>
                    <a:pt x="692" y="14"/>
                  </a:cubicBezTo>
                  <a:cubicBezTo>
                    <a:pt x="678" y="11"/>
                    <a:pt x="670" y="15"/>
                    <a:pt x="657" y="14"/>
                  </a:cubicBezTo>
                  <a:cubicBezTo>
                    <a:pt x="662" y="10"/>
                    <a:pt x="670" y="9"/>
                    <a:pt x="675" y="5"/>
                  </a:cubicBezTo>
                  <a:cubicBezTo>
                    <a:pt x="669" y="3"/>
                    <a:pt x="658" y="6"/>
                    <a:pt x="655" y="0"/>
                  </a:cubicBezTo>
                  <a:cubicBezTo>
                    <a:pt x="626" y="0"/>
                    <a:pt x="595" y="8"/>
                    <a:pt x="569" y="17"/>
                  </a:cubicBezTo>
                  <a:cubicBezTo>
                    <a:pt x="555" y="11"/>
                    <a:pt x="540" y="23"/>
                    <a:pt x="526" y="24"/>
                  </a:cubicBezTo>
                  <a:cubicBezTo>
                    <a:pt x="527" y="24"/>
                    <a:pt x="527" y="23"/>
                    <a:pt x="525" y="23"/>
                  </a:cubicBezTo>
                  <a:cubicBezTo>
                    <a:pt x="524" y="25"/>
                    <a:pt x="522" y="24"/>
                    <a:pt x="524" y="26"/>
                  </a:cubicBezTo>
                  <a:cubicBezTo>
                    <a:pt x="515" y="28"/>
                    <a:pt x="507" y="32"/>
                    <a:pt x="499" y="35"/>
                  </a:cubicBezTo>
                  <a:cubicBezTo>
                    <a:pt x="460" y="51"/>
                    <a:pt x="419" y="76"/>
                    <a:pt x="386" y="98"/>
                  </a:cubicBezTo>
                  <a:cubicBezTo>
                    <a:pt x="324" y="140"/>
                    <a:pt x="261" y="193"/>
                    <a:pt x="212" y="249"/>
                  </a:cubicBezTo>
                  <a:cubicBezTo>
                    <a:pt x="191" y="272"/>
                    <a:pt x="179" y="300"/>
                    <a:pt x="165" y="324"/>
                  </a:cubicBezTo>
                  <a:cubicBezTo>
                    <a:pt x="168" y="328"/>
                    <a:pt x="160" y="331"/>
                    <a:pt x="163" y="334"/>
                  </a:cubicBezTo>
                  <a:cubicBezTo>
                    <a:pt x="165" y="330"/>
                    <a:pt x="166" y="337"/>
                    <a:pt x="164" y="337"/>
                  </a:cubicBezTo>
                  <a:cubicBezTo>
                    <a:pt x="166" y="338"/>
                    <a:pt x="167" y="335"/>
                    <a:pt x="168" y="337"/>
                  </a:cubicBezTo>
                  <a:cubicBezTo>
                    <a:pt x="166" y="341"/>
                    <a:pt x="165" y="346"/>
                    <a:pt x="170" y="347"/>
                  </a:cubicBezTo>
                  <a:cubicBezTo>
                    <a:pt x="168" y="379"/>
                    <a:pt x="140" y="395"/>
                    <a:pt x="144" y="426"/>
                  </a:cubicBezTo>
                  <a:cubicBezTo>
                    <a:pt x="152" y="412"/>
                    <a:pt x="160" y="398"/>
                    <a:pt x="167" y="384"/>
                  </a:cubicBezTo>
                  <a:cubicBezTo>
                    <a:pt x="167" y="372"/>
                    <a:pt x="176" y="369"/>
                    <a:pt x="181" y="360"/>
                  </a:cubicBezTo>
                  <a:cubicBezTo>
                    <a:pt x="183" y="361"/>
                    <a:pt x="182" y="364"/>
                    <a:pt x="185" y="363"/>
                  </a:cubicBezTo>
                  <a:cubicBezTo>
                    <a:pt x="191" y="353"/>
                    <a:pt x="203" y="345"/>
                    <a:pt x="215" y="346"/>
                  </a:cubicBezTo>
                  <a:cubicBezTo>
                    <a:pt x="213" y="351"/>
                    <a:pt x="211" y="355"/>
                    <a:pt x="208" y="359"/>
                  </a:cubicBezTo>
                  <a:cubicBezTo>
                    <a:pt x="211" y="358"/>
                    <a:pt x="213" y="355"/>
                    <a:pt x="216" y="354"/>
                  </a:cubicBezTo>
                  <a:cubicBezTo>
                    <a:pt x="216" y="354"/>
                    <a:pt x="214" y="356"/>
                    <a:pt x="215" y="356"/>
                  </a:cubicBezTo>
                  <a:cubicBezTo>
                    <a:pt x="221" y="356"/>
                    <a:pt x="223" y="349"/>
                    <a:pt x="231" y="343"/>
                  </a:cubicBezTo>
                  <a:cubicBezTo>
                    <a:pt x="233" y="343"/>
                    <a:pt x="232" y="346"/>
                    <a:pt x="234" y="345"/>
                  </a:cubicBezTo>
                  <a:cubicBezTo>
                    <a:pt x="237" y="341"/>
                    <a:pt x="241" y="339"/>
                    <a:pt x="245" y="337"/>
                  </a:cubicBezTo>
                  <a:cubicBezTo>
                    <a:pt x="245" y="340"/>
                    <a:pt x="245" y="340"/>
                    <a:pt x="245" y="340"/>
                  </a:cubicBezTo>
                  <a:cubicBezTo>
                    <a:pt x="250" y="342"/>
                    <a:pt x="251" y="335"/>
                    <a:pt x="253" y="337"/>
                  </a:cubicBezTo>
                  <a:cubicBezTo>
                    <a:pt x="252" y="340"/>
                    <a:pt x="251" y="342"/>
                    <a:pt x="252" y="345"/>
                  </a:cubicBezTo>
                  <a:cubicBezTo>
                    <a:pt x="256" y="348"/>
                    <a:pt x="261" y="345"/>
                    <a:pt x="263" y="345"/>
                  </a:cubicBezTo>
                  <a:cubicBezTo>
                    <a:pt x="265" y="350"/>
                    <a:pt x="267" y="353"/>
                    <a:pt x="269" y="356"/>
                  </a:cubicBezTo>
                  <a:cubicBezTo>
                    <a:pt x="267" y="362"/>
                    <a:pt x="262" y="369"/>
                    <a:pt x="263" y="376"/>
                  </a:cubicBezTo>
                  <a:cubicBezTo>
                    <a:pt x="264" y="376"/>
                    <a:pt x="266" y="375"/>
                    <a:pt x="267" y="377"/>
                  </a:cubicBezTo>
                  <a:cubicBezTo>
                    <a:pt x="267" y="409"/>
                    <a:pt x="253" y="443"/>
                    <a:pt x="230" y="460"/>
                  </a:cubicBezTo>
                  <a:cubicBezTo>
                    <a:pt x="223" y="457"/>
                    <a:pt x="211" y="460"/>
                    <a:pt x="206" y="465"/>
                  </a:cubicBezTo>
                  <a:cubicBezTo>
                    <a:pt x="208" y="459"/>
                    <a:pt x="203" y="460"/>
                    <a:pt x="201" y="457"/>
                  </a:cubicBezTo>
                  <a:cubicBezTo>
                    <a:pt x="199" y="450"/>
                    <a:pt x="204" y="445"/>
                    <a:pt x="201" y="438"/>
                  </a:cubicBezTo>
                  <a:cubicBezTo>
                    <a:pt x="190" y="438"/>
                    <a:pt x="182" y="442"/>
                    <a:pt x="174" y="446"/>
                  </a:cubicBezTo>
                  <a:cubicBezTo>
                    <a:pt x="173" y="457"/>
                    <a:pt x="179" y="464"/>
                    <a:pt x="176" y="479"/>
                  </a:cubicBezTo>
                  <a:cubicBezTo>
                    <a:pt x="179" y="479"/>
                    <a:pt x="178" y="476"/>
                    <a:pt x="181" y="477"/>
                  </a:cubicBezTo>
                  <a:cubicBezTo>
                    <a:pt x="176" y="481"/>
                    <a:pt x="181" y="491"/>
                    <a:pt x="178" y="499"/>
                  </a:cubicBezTo>
                  <a:cubicBezTo>
                    <a:pt x="179" y="500"/>
                    <a:pt x="183" y="499"/>
                    <a:pt x="182" y="503"/>
                  </a:cubicBezTo>
                  <a:cubicBezTo>
                    <a:pt x="175" y="505"/>
                    <a:pt x="172" y="508"/>
                    <a:pt x="165" y="512"/>
                  </a:cubicBezTo>
                  <a:cubicBezTo>
                    <a:pt x="153" y="509"/>
                    <a:pt x="145" y="524"/>
                    <a:pt x="138" y="532"/>
                  </a:cubicBezTo>
                  <a:cubicBezTo>
                    <a:pt x="139" y="542"/>
                    <a:pt x="138" y="555"/>
                    <a:pt x="141" y="565"/>
                  </a:cubicBezTo>
                  <a:cubicBezTo>
                    <a:pt x="140" y="581"/>
                    <a:pt x="132" y="593"/>
                    <a:pt x="128" y="608"/>
                  </a:cubicBezTo>
                  <a:cubicBezTo>
                    <a:pt x="123" y="608"/>
                    <a:pt x="123" y="614"/>
                    <a:pt x="119" y="615"/>
                  </a:cubicBezTo>
                  <a:cubicBezTo>
                    <a:pt x="116" y="611"/>
                    <a:pt x="111" y="615"/>
                    <a:pt x="109" y="611"/>
                  </a:cubicBezTo>
                  <a:cubicBezTo>
                    <a:pt x="101" y="617"/>
                    <a:pt x="97" y="627"/>
                    <a:pt x="92" y="636"/>
                  </a:cubicBezTo>
                  <a:cubicBezTo>
                    <a:pt x="89" y="634"/>
                    <a:pt x="87" y="631"/>
                    <a:pt x="84" y="629"/>
                  </a:cubicBezTo>
                  <a:cubicBezTo>
                    <a:pt x="84" y="624"/>
                    <a:pt x="85" y="617"/>
                    <a:pt x="82" y="615"/>
                  </a:cubicBezTo>
                  <a:cubicBezTo>
                    <a:pt x="78" y="614"/>
                    <a:pt x="79" y="617"/>
                    <a:pt x="76" y="617"/>
                  </a:cubicBezTo>
                  <a:cubicBezTo>
                    <a:pt x="76" y="616"/>
                    <a:pt x="77" y="614"/>
                    <a:pt x="76" y="614"/>
                  </a:cubicBezTo>
                  <a:cubicBezTo>
                    <a:pt x="75" y="615"/>
                    <a:pt x="74" y="617"/>
                    <a:pt x="72" y="617"/>
                  </a:cubicBezTo>
                  <a:cubicBezTo>
                    <a:pt x="71" y="614"/>
                    <a:pt x="70" y="614"/>
                    <a:pt x="67" y="615"/>
                  </a:cubicBezTo>
                  <a:cubicBezTo>
                    <a:pt x="67" y="612"/>
                    <a:pt x="67" y="610"/>
                    <a:pt x="65" y="610"/>
                  </a:cubicBezTo>
                  <a:cubicBezTo>
                    <a:pt x="63" y="612"/>
                    <a:pt x="60" y="614"/>
                    <a:pt x="60" y="619"/>
                  </a:cubicBezTo>
                  <a:cubicBezTo>
                    <a:pt x="60" y="621"/>
                    <a:pt x="64" y="620"/>
                    <a:pt x="64" y="623"/>
                  </a:cubicBezTo>
                  <a:cubicBezTo>
                    <a:pt x="61" y="625"/>
                    <a:pt x="63" y="631"/>
                    <a:pt x="60" y="633"/>
                  </a:cubicBezTo>
                  <a:cubicBezTo>
                    <a:pt x="60" y="630"/>
                    <a:pt x="55" y="632"/>
                    <a:pt x="53" y="630"/>
                  </a:cubicBezTo>
                  <a:cubicBezTo>
                    <a:pt x="46" y="635"/>
                    <a:pt x="49" y="645"/>
                    <a:pt x="45" y="651"/>
                  </a:cubicBezTo>
                  <a:cubicBezTo>
                    <a:pt x="43" y="654"/>
                    <a:pt x="39" y="655"/>
                    <a:pt x="37" y="657"/>
                  </a:cubicBezTo>
                  <a:cubicBezTo>
                    <a:pt x="34" y="661"/>
                    <a:pt x="36" y="668"/>
                    <a:pt x="31" y="671"/>
                  </a:cubicBezTo>
                  <a:cubicBezTo>
                    <a:pt x="30" y="671"/>
                    <a:pt x="29" y="670"/>
                    <a:pt x="27" y="671"/>
                  </a:cubicBezTo>
                  <a:cubicBezTo>
                    <a:pt x="21" y="675"/>
                    <a:pt x="25" y="682"/>
                    <a:pt x="22" y="689"/>
                  </a:cubicBezTo>
                  <a:cubicBezTo>
                    <a:pt x="20" y="687"/>
                    <a:pt x="23" y="681"/>
                    <a:pt x="19" y="681"/>
                  </a:cubicBezTo>
                  <a:cubicBezTo>
                    <a:pt x="21" y="694"/>
                    <a:pt x="15" y="700"/>
                    <a:pt x="19" y="711"/>
                  </a:cubicBezTo>
                  <a:cubicBezTo>
                    <a:pt x="16" y="710"/>
                    <a:pt x="18" y="714"/>
                    <a:pt x="15" y="714"/>
                  </a:cubicBezTo>
                  <a:cubicBezTo>
                    <a:pt x="8" y="753"/>
                    <a:pt x="0" y="800"/>
                    <a:pt x="3" y="845"/>
                  </a:cubicBezTo>
                  <a:cubicBezTo>
                    <a:pt x="4" y="874"/>
                    <a:pt x="7" y="900"/>
                    <a:pt x="10" y="925"/>
                  </a:cubicBezTo>
                  <a:cubicBezTo>
                    <a:pt x="22" y="1004"/>
                    <a:pt x="40" y="1074"/>
                    <a:pt x="66" y="1136"/>
                  </a:cubicBezTo>
                  <a:cubicBezTo>
                    <a:pt x="81" y="1172"/>
                    <a:pt x="97" y="1206"/>
                    <a:pt x="116" y="1234"/>
                  </a:cubicBezTo>
                  <a:cubicBezTo>
                    <a:pt x="115" y="1232"/>
                    <a:pt x="115" y="1229"/>
                    <a:pt x="117" y="1227"/>
                  </a:cubicBezTo>
                  <a:cubicBezTo>
                    <a:pt x="134" y="1241"/>
                    <a:pt x="145" y="1273"/>
                    <a:pt x="172" y="1283"/>
                  </a:cubicBezTo>
                  <a:cubicBezTo>
                    <a:pt x="177" y="1290"/>
                    <a:pt x="184" y="1296"/>
                    <a:pt x="193" y="1299"/>
                  </a:cubicBezTo>
                  <a:cubicBezTo>
                    <a:pt x="195" y="1290"/>
                    <a:pt x="188" y="1276"/>
                    <a:pt x="187" y="1270"/>
                  </a:cubicBezTo>
                  <a:cubicBezTo>
                    <a:pt x="197" y="1287"/>
                    <a:pt x="206" y="1311"/>
                    <a:pt x="224" y="1317"/>
                  </a:cubicBezTo>
                  <a:cubicBezTo>
                    <a:pt x="228" y="1313"/>
                    <a:pt x="231" y="1308"/>
                    <a:pt x="231" y="1303"/>
                  </a:cubicBezTo>
                  <a:cubicBezTo>
                    <a:pt x="238" y="1307"/>
                    <a:pt x="241" y="1316"/>
                    <a:pt x="248" y="1319"/>
                  </a:cubicBezTo>
                  <a:cubicBezTo>
                    <a:pt x="249" y="1319"/>
                    <a:pt x="249" y="1318"/>
                    <a:pt x="250" y="1319"/>
                  </a:cubicBezTo>
                  <a:cubicBezTo>
                    <a:pt x="251" y="1313"/>
                    <a:pt x="247" y="1308"/>
                    <a:pt x="248" y="1306"/>
                  </a:cubicBezTo>
                  <a:cubicBezTo>
                    <a:pt x="254" y="1312"/>
                    <a:pt x="261" y="1316"/>
                    <a:pt x="263" y="1325"/>
                  </a:cubicBezTo>
                  <a:cubicBezTo>
                    <a:pt x="261" y="1325"/>
                    <a:pt x="260" y="1324"/>
                    <a:pt x="259" y="1323"/>
                  </a:cubicBezTo>
                  <a:cubicBezTo>
                    <a:pt x="259" y="1328"/>
                    <a:pt x="262" y="1331"/>
                    <a:pt x="267" y="1332"/>
                  </a:cubicBezTo>
                  <a:cubicBezTo>
                    <a:pt x="266" y="1329"/>
                    <a:pt x="270" y="1330"/>
                    <a:pt x="271" y="1330"/>
                  </a:cubicBezTo>
                  <a:cubicBezTo>
                    <a:pt x="278" y="1334"/>
                    <a:pt x="279" y="1342"/>
                    <a:pt x="288" y="1343"/>
                  </a:cubicBezTo>
                  <a:cubicBezTo>
                    <a:pt x="307" y="1338"/>
                    <a:pt x="305" y="1369"/>
                    <a:pt x="319" y="1374"/>
                  </a:cubicBezTo>
                  <a:cubicBezTo>
                    <a:pt x="329" y="1373"/>
                    <a:pt x="332" y="1378"/>
                    <a:pt x="337" y="1382"/>
                  </a:cubicBezTo>
                  <a:cubicBezTo>
                    <a:pt x="352" y="1381"/>
                    <a:pt x="352" y="1394"/>
                    <a:pt x="361" y="1399"/>
                  </a:cubicBezTo>
                  <a:cubicBezTo>
                    <a:pt x="362" y="1395"/>
                    <a:pt x="375" y="1396"/>
                    <a:pt x="372" y="1400"/>
                  </a:cubicBezTo>
                  <a:cubicBezTo>
                    <a:pt x="371" y="1399"/>
                    <a:pt x="368" y="1399"/>
                    <a:pt x="365" y="1399"/>
                  </a:cubicBezTo>
                  <a:cubicBezTo>
                    <a:pt x="365" y="1407"/>
                    <a:pt x="373" y="1411"/>
                    <a:pt x="378" y="1416"/>
                  </a:cubicBezTo>
                  <a:cubicBezTo>
                    <a:pt x="383" y="1422"/>
                    <a:pt x="384" y="1431"/>
                    <a:pt x="391" y="1435"/>
                  </a:cubicBezTo>
                  <a:cubicBezTo>
                    <a:pt x="392" y="1431"/>
                    <a:pt x="391" y="1431"/>
                    <a:pt x="392" y="1429"/>
                  </a:cubicBezTo>
                  <a:cubicBezTo>
                    <a:pt x="393" y="1432"/>
                    <a:pt x="396" y="1428"/>
                    <a:pt x="397" y="1429"/>
                  </a:cubicBezTo>
                  <a:cubicBezTo>
                    <a:pt x="396" y="1422"/>
                    <a:pt x="390" y="1420"/>
                    <a:pt x="388" y="1414"/>
                  </a:cubicBezTo>
                  <a:cubicBezTo>
                    <a:pt x="390" y="1414"/>
                    <a:pt x="390" y="1416"/>
                    <a:pt x="392" y="1416"/>
                  </a:cubicBezTo>
                  <a:cubicBezTo>
                    <a:pt x="390" y="1411"/>
                    <a:pt x="387" y="1407"/>
                    <a:pt x="383" y="1404"/>
                  </a:cubicBezTo>
                  <a:cubicBezTo>
                    <a:pt x="383" y="1399"/>
                    <a:pt x="381" y="1394"/>
                    <a:pt x="375" y="1392"/>
                  </a:cubicBezTo>
                  <a:cubicBezTo>
                    <a:pt x="373" y="1393"/>
                    <a:pt x="370" y="1398"/>
                    <a:pt x="368" y="1393"/>
                  </a:cubicBezTo>
                  <a:cubicBezTo>
                    <a:pt x="370" y="1393"/>
                    <a:pt x="372" y="1393"/>
                    <a:pt x="373" y="1391"/>
                  </a:cubicBezTo>
                  <a:cubicBezTo>
                    <a:pt x="367" y="1388"/>
                    <a:pt x="368" y="1373"/>
                    <a:pt x="359" y="1376"/>
                  </a:cubicBezTo>
                  <a:cubicBezTo>
                    <a:pt x="362" y="1377"/>
                    <a:pt x="363" y="1378"/>
                    <a:pt x="362" y="1382"/>
                  </a:cubicBezTo>
                  <a:cubicBezTo>
                    <a:pt x="358" y="1381"/>
                    <a:pt x="356" y="1378"/>
                    <a:pt x="356" y="1374"/>
                  </a:cubicBezTo>
                  <a:cubicBezTo>
                    <a:pt x="357" y="1374"/>
                    <a:pt x="358" y="1376"/>
                    <a:pt x="358" y="1373"/>
                  </a:cubicBezTo>
                  <a:cubicBezTo>
                    <a:pt x="356" y="1370"/>
                    <a:pt x="351" y="1364"/>
                    <a:pt x="350" y="1363"/>
                  </a:cubicBezTo>
                  <a:cubicBezTo>
                    <a:pt x="352" y="1364"/>
                    <a:pt x="356" y="1368"/>
                    <a:pt x="359" y="1366"/>
                  </a:cubicBezTo>
                  <a:cubicBezTo>
                    <a:pt x="354" y="1361"/>
                    <a:pt x="347" y="1360"/>
                    <a:pt x="342" y="1354"/>
                  </a:cubicBezTo>
                  <a:cubicBezTo>
                    <a:pt x="342" y="1353"/>
                    <a:pt x="343" y="1350"/>
                    <a:pt x="342" y="1349"/>
                  </a:cubicBezTo>
                  <a:cubicBezTo>
                    <a:pt x="340" y="1344"/>
                    <a:pt x="329" y="1331"/>
                    <a:pt x="325" y="1332"/>
                  </a:cubicBezTo>
                  <a:cubicBezTo>
                    <a:pt x="324" y="1338"/>
                    <a:pt x="333" y="1340"/>
                    <a:pt x="332" y="1343"/>
                  </a:cubicBezTo>
                  <a:cubicBezTo>
                    <a:pt x="326" y="1344"/>
                    <a:pt x="328" y="1336"/>
                    <a:pt x="323" y="1336"/>
                  </a:cubicBezTo>
                  <a:cubicBezTo>
                    <a:pt x="322" y="1338"/>
                    <a:pt x="326" y="1339"/>
                    <a:pt x="323" y="1340"/>
                  </a:cubicBezTo>
                  <a:cubicBezTo>
                    <a:pt x="320" y="1338"/>
                    <a:pt x="321" y="1332"/>
                    <a:pt x="320" y="1329"/>
                  </a:cubicBezTo>
                  <a:cubicBezTo>
                    <a:pt x="314" y="1329"/>
                    <a:pt x="311" y="1319"/>
                    <a:pt x="316" y="1317"/>
                  </a:cubicBezTo>
                  <a:cubicBezTo>
                    <a:pt x="314" y="1313"/>
                    <a:pt x="309" y="1312"/>
                    <a:pt x="305" y="1310"/>
                  </a:cubicBezTo>
                  <a:cubicBezTo>
                    <a:pt x="303" y="1313"/>
                    <a:pt x="308" y="1317"/>
                    <a:pt x="309" y="1320"/>
                  </a:cubicBezTo>
                  <a:cubicBezTo>
                    <a:pt x="303" y="1316"/>
                    <a:pt x="299" y="1309"/>
                    <a:pt x="292" y="1307"/>
                  </a:cubicBezTo>
                  <a:cubicBezTo>
                    <a:pt x="297" y="1308"/>
                    <a:pt x="291" y="1304"/>
                    <a:pt x="295" y="1303"/>
                  </a:cubicBezTo>
                  <a:cubicBezTo>
                    <a:pt x="297" y="1306"/>
                    <a:pt x="299" y="1313"/>
                    <a:pt x="302" y="1310"/>
                  </a:cubicBezTo>
                  <a:cubicBezTo>
                    <a:pt x="299" y="1307"/>
                    <a:pt x="297" y="1303"/>
                    <a:pt x="293" y="1300"/>
                  </a:cubicBezTo>
                  <a:cubicBezTo>
                    <a:pt x="292" y="1301"/>
                    <a:pt x="293" y="1304"/>
                    <a:pt x="291" y="1303"/>
                  </a:cubicBezTo>
                  <a:cubicBezTo>
                    <a:pt x="285" y="1295"/>
                    <a:pt x="279" y="1286"/>
                    <a:pt x="269" y="1281"/>
                  </a:cubicBezTo>
                  <a:cubicBezTo>
                    <a:pt x="271" y="1275"/>
                    <a:pt x="265" y="1278"/>
                    <a:pt x="266" y="1272"/>
                  </a:cubicBezTo>
                  <a:cubicBezTo>
                    <a:pt x="268" y="1272"/>
                    <a:pt x="269" y="1275"/>
                    <a:pt x="268" y="1271"/>
                  </a:cubicBezTo>
                  <a:cubicBezTo>
                    <a:pt x="266" y="1260"/>
                    <a:pt x="254" y="1254"/>
                    <a:pt x="248" y="1245"/>
                  </a:cubicBezTo>
                  <a:cubicBezTo>
                    <a:pt x="244" y="1238"/>
                    <a:pt x="242" y="1230"/>
                    <a:pt x="237" y="1223"/>
                  </a:cubicBezTo>
                  <a:cubicBezTo>
                    <a:pt x="231" y="1216"/>
                    <a:pt x="220" y="1208"/>
                    <a:pt x="214" y="1202"/>
                  </a:cubicBezTo>
                  <a:cubicBezTo>
                    <a:pt x="209" y="1198"/>
                    <a:pt x="204" y="1191"/>
                    <a:pt x="201" y="1187"/>
                  </a:cubicBezTo>
                  <a:cubicBezTo>
                    <a:pt x="193" y="1176"/>
                    <a:pt x="191" y="1162"/>
                    <a:pt x="182" y="1150"/>
                  </a:cubicBezTo>
                  <a:cubicBezTo>
                    <a:pt x="180" y="1147"/>
                    <a:pt x="177" y="1146"/>
                    <a:pt x="175" y="1144"/>
                  </a:cubicBezTo>
                  <a:cubicBezTo>
                    <a:pt x="171" y="1137"/>
                    <a:pt x="170" y="1129"/>
                    <a:pt x="165" y="1122"/>
                  </a:cubicBezTo>
                  <a:cubicBezTo>
                    <a:pt x="155" y="1116"/>
                    <a:pt x="153" y="1102"/>
                    <a:pt x="146" y="1094"/>
                  </a:cubicBezTo>
                  <a:cubicBezTo>
                    <a:pt x="145" y="1085"/>
                    <a:pt x="139" y="1081"/>
                    <a:pt x="136" y="1075"/>
                  </a:cubicBezTo>
                  <a:cubicBezTo>
                    <a:pt x="137" y="1068"/>
                    <a:pt x="133" y="1067"/>
                    <a:pt x="130" y="1064"/>
                  </a:cubicBezTo>
                  <a:cubicBezTo>
                    <a:pt x="122" y="1042"/>
                    <a:pt x="108" y="1020"/>
                    <a:pt x="110" y="990"/>
                  </a:cubicBezTo>
                  <a:cubicBezTo>
                    <a:pt x="111" y="968"/>
                    <a:pt x="125" y="947"/>
                    <a:pt x="123" y="923"/>
                  </a:cubicBezTo>
                  <a:cubicBezTo>
                    <a:pt x="122" y="920"/>
                    <a:pt x="120" y="917"/>
                    <a:pt x="120" y="913"/>
                  </a:cubicBezTo>
                  <a:cubicBezTo>
                    <a:pt x="119" y="905"/>
                    <a:pt x="120" y="896"/>
                    <a:pt x="120" y="887"/>
                  </a:cubicBezTo>
                  <a:cubicBezTo>
                    <a:pt x="120" y="855"/>
                    <a:pt x="122" y="823"/>
                    <a:pt x="133" y="797"/>
                  </a:cubicBezTo>
                  <a:cubicBezTo>
                    <a:pt x="133" y="795"/>
                    <a:pt x="129" y="796"/>
                    <a:pt x="129" y="792"/>
                  </a:cubicBezTo>
                  <a:cubicBezTo>
                    <a:pt x="132" y="789"/>
                    <a:pt x="131" y="781"/>
                    <a:pt x="131" y="775"/>
                  </a:cubicBezTo>
                  <a:cubicBezTo>
                    <a:pt x="127" y="771"/>
                    <a:pt x="123" y="769"/>
                    <a:pt x="119" y="767"/>
                  </a:cubicBezTo>
                  <a:cubicBezTo>
                    <a:pt x="119" y="766"/>
                    <a:pt x="118" y="765"/>
                    <a:pt x="118" y="764"/>
                  </a:cubicBezTo>
                  <a:cubicBezTo>
                    <a:pt x="120" y="763"/>
                    <a:pt x="120" y="765"/>
                    <a:pt x="122" y="765"/>
                  </a:cubicBezTo>
                  <a:cubicBezTo>
                    <a:pt x="120" y="760"/>
                    <a:pt x="125" y="758"/>
                    <a:pt x="125" y="752"/>
                  </a:cubicBezTo>
                  <a:cubicBezTo>
                    <a:pt x="126" y="748"/>
                    <a:pt x="121" y="742"/>
                    <a:pt x="124" y="737"/>
                  </a:cubicBezTo>
                  <a:cubicBezTo>
                    <a:pt x="116" y="733"/>
                    <a:pt x="117" y="722"/>
                    <a:pt x="115" y="716"/>
                  </a:cubicBezTo>
                  <a:cubicBezTo>
                    <a:pt x="111" y="715"/>
                    <a:pt x="112" y="718"/>
                    <a:pt x="109" y="719"/>
                  </a:cubicBezTo>
                  <a:cubicBezTo>
                    <a:pt x="106" y="716"/>
                    <a:pt x="108" y="715"/>
                    <a:pt x="108" y="711"/>
                  </a:cubicBezTo>
                  <a:cubicBezTo>
                    <a:pt x="104" y="711"/>
                    <a:pt x="104" y="707"/>
                    <a:pt x="103" y="704"/>
                  </a:cubicBezTo>
                  <a:cubicBezTo>
                    <a:pt x="98" y="704"/>
                    <a:pt x="98" y="704"/>
                    <a:pt x="98" y="704"/>
                  </a:cubicBezTo>
                  <a:cubicBezTo>
                    <a:pt x="93" y="698"/>
                    <a:pt x="96" y="692"/>
                    <a:pt x="96" y="686"/>
                  </a:cubicBezTo>
                  <a:cubicBezTo>
                    <a:pt x="96" y="684"/>
                    <a:pt x="94" y="683"/>
                    <a:pt x="94" y="681"/>
                  </a:cubicBezTo>
                  <a:cubicBezTo>
                    <a:pt x="91" y="660"/>
                    <a:pt x="98" y="633"/>
                    <a:pt x="108" y="621"/>
                  </a:cubicBezTo>
                  <a:cubicBezTo>
                    <a:pt x="110" y="623"/>
                    <a:pt x="114" y="624"/>
                    <a:pt x="116" y="626"/>
                  </a:cubicBezTo>
                  <a:cubicBezTo>
                    <a:pt x="115" y="630"/>
                    <a:pt x="112" y="632"/>
                    <a:pt x="112" y="637"/>
                  </a:cubicBezTo>
                  <a:cubicBezTo>
                    <a:pt x="117" y="639"/>
                    <a:pt x="119" y="633"/>
                    <a:pt x="118" y="627"/>
                  </a:cubicBezTo>
                  <a:cubicBezTo>
                    <a:pt x="119" y="626"/>
                    <a:pt x="122" y="629"/>
                    <a:pt x="124" y="626"/>
                  </a:cubicBezTo>
                  <a:cubicBezTo>
                    <a:pt x="123" y="616"/>
                    <a:pt x="135" y="614"/>
                    <a:pt x="139" y="607"/>
                  </a:cubicBezTo>
                  <a:cubicBezTo>
                    <a:pt x="142" y="600"/>
                    <a:pt x="142" y="593"/>
                    <a:pt x="148" y="587"/>
                  </a:cubicBezTo>
                  <a:cubicBezTo>
                    <a:pt x="149" y="594"/>
                    <a:pt x="155" y="582"/>
                    <a:pt x="157" y="579"/>
                  </a:cubicBezTo>
                  <a:cubicBezTo>
                    <a:pt x="153" y="565"/>
                    <a:pt x="166" y="554"/>
                    <a:pt x="171" y="543"/>
                  </a:cubicBezTo>
                  <a:cubicBezTo>
                    <a:pt x="169" y="540"/>
                    <a:pt x="168" y="538"/>
                    <a:pt x="172" y="536"/>
                  </a:cubicBezTo>
                  <a:cubicBezTo>
                    <a:pt x="180" y="539"/>
                    <a:pt x="191" y="525"/>
                    <a:pt x="196" y="521"/>
                  </a:cubicBezTo>
                  <a:cubicBezTo>
                    <a:pt x="197" y="519"/>
                    <a:pt x="200" y="519"/>
                    <a:pt x="202" y="518"/>
                  </a:cubicBezTo>
                  <a:cubicBezTo>
                    <a:pt x="213" y="509"/>
                    <a:pt x="220" y="483"/>
                    <a:pt x="233" y="480"/>
                  </a:cubicBezTo>
                  <a:cubicBezTo>
                    <a:pt x="239" y="479"/>
                    <a:pt x="243" y="485"/>
                    <a:pt x="249" y="482"/>
                  </a:cubicBezTo>
                  <a:cubicBezTo>
                    <a:pt x="251" y="477"/>
                    <a:pt x="258" y="477"/>
                    <a:pt x="262" y="475"/>
                  </a:cubicBezTo>
                  <a:cubicBezTo>
                    <a:pt x="266" y="472"/>
                    <a:pt x="268" y="466"/>
                    <a:pt x="272" y="463"/>
                  </a:cubicBezTo>
                  <a:cubicBezTo>
                    <a:pt x="277" y="459"/>
                    <a:pt x="285" y="458"/>
                    <a:pt x="290" y="455"/>
                  </a:cubicBezTo>
                  <a:cubicBezTo>
                    <a:pt x="294" y="451"/>
                    <a:pt x="296" y="444"/>
                    <a:pt x="300" y="441"/>
                  </a:cubicBezTo>
                  <a:cubicBezTo>
                    <a:pt x="304" y="438"/>
                    <a:pt x="308" y="440"/>
                    <a:pt x="312" y="437"/>
                  </a:cubicBezTo>
                  <a:cubicBezTo>
                    <a:pt x="314" y="435"/>
                    <a:pt x="314" y="431"/>
                    <a:pt x="317" y="428"/>
                  </a:cubicBezTo>
                  <a:cubicBezTo>
                    <a:pt x="325" y="419"/>
                    <a:pt x="338" y="420"/>
                    <a:pt x="338" y="407"/>
                  </a:cubicBezTo>
                  <a:cubicBezTo>
                    <a:pt x="334" y="405"/>
                    <a:pt x="335" y="399"/>
                    <a:pt x="332" y="397"/>
                  </a:cubicBezTo>
                  <a:cubicBezTo>
                    <a:pt x="339" y="382"/>
                    <a:pt x="347" y="367"/>
                    <a:pt x="361" y="359"/>
                  </a:cubicBezTo>
                  <a:cubicBezTo>
                    <a:pt x="361" y="356"/>
                    <a:pt x="359" y="356"/>
                    <a:pt x="360" y="354"/>
                  </a:cubicBezTo>
                  <a:cubicBezTo>
                    <a:pt x="365" y="351"/>
                    <a:pt x="370" y="348"/>
                    <a:pt x="374" y="344"/>
                  </a:cubicBezTo>
                  <a:cubicBezTo>
                    <a:pt x="374" y="341"/>
                    <a:pt x="370" y="342"/>
                    <a:pt x="371" y="337"/>
                  </a:cubicBezTo>
                  <a:cubicBezTo>
                    <a:pt x="388" y="325"/>
                    <a:pt x="401" y="308"/>
                    <a:pt x="408" y="286"/>
                  </a:cubicBezTo>
                  <a:cubicBezTo>
                    <a:pt x="413" y="284"/>
                    <a:pt x="417" y="281"/>
                    <a:pt x="422" y="279"/>
                  </a:cubicBezTo>
                  <a:cubicBezTo>
                    <a:pt x="424" y="297"/>
                    <a:pt x="412" y="301"/>
                    <a:pt x="406" y="311"/>
                  </a:cubicBezTo>
                  <a:cubicBezTo>
                    <a:pt x="403" y="317"/>
                    <a:pt x="402" y="325"/>
                    <a:pt x="398" y="329"/>
                  </a:cubicBezTo>
                  <a:cubicBezTo>
                    <a:pt x="396" y="331"/>
                    <a:pt x="393" y="331"/>
                    <a:pt x="391" y="334"/>
                  </a:cubicBezTo>
                  <a:cubicBezTo>
                    <a:pt x="391" y="343"/>
                    <a:pt x="386" y="348"/>
                    <a:pt x="384" y="357"/>
                  </a:cubicBezTo>
                  <a:cubicBezTo>
                    <a:pt x="376" y="358"/>
                    <a:pt x="374" y="364"/>
                    <a:pt x="373" y="372"/>
                  </a:cubicBezTo>
                  <a:cubicBezTo>
                    <a:pt x="375" y="372"/>
                    <a:pt x="375" y="374"/>
                    <a:pt x="378" y="373"/>
                  </a:cubicBezTo>
                  <a:cubicBezTo>
                    <a:pt x="383" y="372"/>
                    <a:pt x="380" y="368"/>
                    <a:pt x="382" y="365"/>
                  </a:cubicBezTo>
                  <a:cubicBezTo>
                    <a:pt x="388" y="356"/>
                    <a:pt x="405" y="350"/>
                    <a:pt x="400" y="338"/>
                  </a:cubicBezTo>
                  <a:cubicBezTo>
                    <a:pt x="403" y="335"/>
                    <a:pt x="407" y="331"/>
                    <a:pt x="410" y="327"/>
                  </a:cubicBezTo>
                  <a:cubicBezTo>
                    <a:pt x="416" y="327"/>
                    <a:pt x="423" y="320"/>
                    <a:pt x="427" y="314"/>
                  </a:cubicBezTo>
                  <a:cubicBezTo>
                    <a:pt x="423" y="314"/>
                    <a:pt x="422" y="316"/>
                    <a:pt x="419" y="316"/>
                  </a:cubicBezTo>
                  <a:cubicBezTo>
                    <a:pt x="414" y="306"/>
                    <a:pt x="425" y="301"/>
                    <a:pt x="432" y="296"/>
                  </a:cubicBezTo>
                  <a:cubicBezTo>
                    <a:pt x="440" y="280"/>
                    <a:pt x="440" y="261"/>
                    <a:pt x="455" y="252"/>
                  </a:cubicBezTo>
                  <a:cubicBezTo>
                    <a:pt x="463" y="252"/>
                    <a:pt x="465" y="246"/>
                    <a:pt x="472" y="245"/>
                  </a:cubicBezTo>
                  <a:cubicBezTo>
                    <a:pt x="470" y="233"/>
                    <a:pt x="485" y="234"/>
                    <a:pt x="481" y="223"/>
                  </a:cubicBezTo>
                  <a:cubicBezTo>
                    <a:pt x="483" y="221"/>
                    <a:pt x="486" y="221"/>
                    <a:pt x="486" y="216"/>
                  </a:cubicBezTo>
                  <a:cubicBezTo>
                    <a:pt x="487" y="213"/>
                    <a:pt x="482" y="216"/>
                    <a:pt x="483" y="213"/>
                  </a:cubicBezTo>
                  <a:cubicBezTo>
                    <a:pt x="491" y="213"/>
                    <a:pt x="494" y="204"/>
                    <a:pt x="492" y="196"/>
                  </a:cubicBezTo>
                  <a:cubicBezTo>
                    <a:pt x="493" y="194"/>
                    <a:pt x="497" y="194"/>
                    <a:pt x="497" y="191"/>
                  </a:cubicBezTo>
                  <a:cubicBezTo>
                    <a:pt x="497" y="186"/>
                    <a:pt x="492" y="186"/>
                    <a:pt x="492" y="182"/>
                  </a:cubicBezTo>
                  <a:cubicBezTo>
                    <a:pt x="495" y="167"/>
                    <a:pt x="487" y="159"/>
                    <a:pt x="484" y="146"/>
                  </a:cubicBezTo>
                  <a:cubicBezTo>
                    <a:pt x="484" y="141"/>
                    <a:pt x="491" y="134"/>
                    <a:pt x="487" y="130"/>
                  </a:cubicBezTo>
                  <a:cubicBezTo>
                    <a:pt x="498" y="125"/>
                    <a:pt x="507" y="118"/>
                    <a:pt x="512" y="111"/>
                  </a:cubicBezTo>
                  <a:cubicBezTo>
                    <a:pt x="507" y="109"/>
                    <a:pt x="503" y="115"/>
                    <a:pt x="498" y="116"/>
                  </a:cubicBezTo>
                  <a:cubicBezTo>
                    <a:pt x="498" y="114"/>
                    <a:pt x="498" y="114"/>
                    <a:pt x="499" y="113"/>
                  </a:cubicBezTo>
                  <a:cubicBezTo>
                    <a:pt x="492" y="118"/>
                    <a:pt x="487" y="126"/>
                    <a:pt x="479" y="130"/>
                  </a:cubicBezTo>
                  <a:cubicBezTo>
                    <a:pt x="478" y="133"/>
                    <a:pt x="481" y="132"/>
                    <a:pt x="482" y="134"/>
                  </a:cubicBezTo>
                  <a:cubicBezTo>
                    <a:pt x="479" y="133"/>
                    <a:pt x="478" y="135"/>
                    <a:pt x="476" y="135"/>
                  </a:cubicBezTo>
                  <a:cubicBezTo>
                    <a:pt x="477" y="137"/>
                    <a:pt x="478" y="141"/>
                    <a:pt x="474" y="141"/>
                  </a:cubicBezTo>
                  <a:cubicBezTo>
                    <a:pt x="472" y="135"/>
                    <a:pt x="473" y="130"/>
                    <a:pt x="478" y="125"/>
                  </a:cubicBezTo>
                  <a:cubicBezTo>
                    <a:pt x="480" y="123"/>
                    <a:pt x="484" y="123"/>
                    <a:pt x="487" y="121"/>
                  </a:cubicBezTo>
                  <a:cubicBezTo>
                    <a:pt x="489" y="120"/>
                    <a:pt x="489" y="118"/>
                    <a:pt x="490" y="117"/>
                  </a:cubicBezTo>
                  <a:cubicBezTo>
                    <a:pt x="496" y="112"/>
                    <a:pt x="503" y="113"/>
                    <a:pt x="508" y="108"/>
                  </a:cubicBezTo>
                  <a:cubicBezTo>
                    <a:pt x="503" y="106"/>
                    <a:pt x="506" y="101"/>
                    <a:pt x="510" y="99"/>
                  </a:cubicBezTo>
                  <a:cubicBezTo>
                    <a:pt x="509" y="100"/>
                    <a:pt x="519" y="101"/>
                    <a:pt x="516" y="97"/>
                  </a:cubicBezTo>
                  <a:cubicBezTo>
                    <a:pt x="514" y="96"/>
                    <a:pt x="512" y="100"/>
                    <a:pt x="511" y="97"/>
                  </a:cubicBezTo>
                  <a:cubicBezTo>
                    <a:pt x="511" y="95"/>
                    <a:pt x="510" y="95"/>
                    <a:pt x="511" y="94"/>
                  </a:cubicBezTo>
                  <a:cubicBezTo>
                    <a:pt x="515" y="96"/>
                    <a:pt x="520" y="97"/>
                    <a:pt x="523" y="93"/>
                  </a:cubicBezTo>
                  <a:cubicBezTo>
                    <a:pt x="521" y="91"/>
                    <a:pt x="519" y="95"/>
                    <a:pt x="519" y="93"/>
                  </a:cubicBezTo>
                  <a:cubicBezTo>
                    <a:pt x="517" y="87"/>
                    <a:pt x="525" y="87"/>
                    <a:pt x="529" y="82"/>
                  </a:cubicBezTo>
                  <a:cubicBezTo>
                    <a:pt x="531" y="78"/>
                    <a:pt x="530" y="72"/>
                    <a:pt x="534" y="71"/>
                  </a:cubicBezTo>
                  <a:cubicBezTo>
                    <a:pt x="535" y="71"/>
                    <a:pt x="538" y="78"/>
                    <a:pt x="539" y="73"/>
                  </a:cubicBezTo>
                  <a:cubicBezTo>
                    <a:pt x="539" y="69"/>
                    <a:pt x="537" y="71"/>
                    <a:pt x="537" y="66"/>
                  </a:cubicBezTo>
                  <a:cubicBezTo>
                    <a:pt x="540" y="66"/>
                    <a:pt x="539" y="64"/>
                    <a:pt x="541" y="64"/>
                  </a:cubicBezTo>
                  <a:cubicBezTo>
                    <a:pt x="541" y="67"/>
                    <a:pt x="538" y="68"/>
                    <a:pt x="540" y="70"/>
                  </a:cubicBezTo>
                  <a:cubicBezTo>
                    <a:pt x="543" y="70"/>
                    <a:pt x="542" y="67"/>
                    <a:pt x="545" y="68"/>
                  </a:cubicBezTo>
                  <a:cubicBezTo>
                    <a:pt x="543" y="69"/>
                    <a:pt x="541" y="74"/>
                    <a:pt x="545" y="74"/>
                  </a:cubicBezTo>
                  <a:cubicBezTo>
                    <a:pt x="549" y="70"/>
                    <a:pt x="548" y="67"/>
                    <a:pt x="551" y="63"/>
                  </a:cubicBezTo>
                  <a:cubicBezTo>
                    <a:pt x="547" y="63"/>
                    <a:pt x="544" y="67"/>
                    <a:pt x="542" y="63"/>
                  </a:cubicBezTo>
                  <a:cubicBezTo>
                    <a:pt x="547" y="61"/>
                    <a:pt x="548" y="62"/>
                    <a:pt x="554" y="59"/>
                  </a:cubicBezTo>
                  <a:cubicBezTo>
                    <a:pt x="553" y="60"/>
                    <a:pt x="552" y="61"/>
                    <a:pt x="554" y="62"/>
                  </a:cubicBezTo>
                  <a:cubicBezTo>
                    <a:pt x="568" y="51"/>
                    <a:pt x="591" y="49"/>
                    <a:pt x="609" y="42"/>
                  </a:cubicBezTo>
                  <a:cubicBezTo>
                    <a:pt x="609" y="43"/>
                    <a:pt x="611" y="43"/>
                    <a:pt x="612" y="43"/>
                  </a:cubicBezTo>
                  <a:cubicBezTo>
                    <a:pt x="611" y="44"/>
                    <a:pt x="611" y="45"/>
                    <a:pt x="612" y="47"/>
                  </a:cubicBezTo>
                  <a:cubicBezTo>
                    <a:pt x="622" y="44"/>
                    <a:pt x="628" y="50"/>
                    <a:pt x="635" y="48"/>
                  </a:cubicBezTo>
                  <a:cubicBezTo>
                    <a:pt x="635" y="45"/>
                    <a:pt x="631" y="48"/>
                    <a:pt x="633" y="44"/>
                  </a:cubicBezTo>
                  <a:cubicBezTo>
                    <a:pt x="637" y="45"/>
                    <a:pt x="640" y="47"/>
                    <a:pt x="645" y="47"/>
                  </a:cubicBezTo>
                  <a:cubicBezTo>
                    <a:pt x="646" y="48"/>
                    <a:pt x="646" y="49"/>
                    <a:pt x="645" y="50"/>
                  </a:cubicBezTo>
                  <a:cubicBezTo>
                    <a:pt x="649" y="50"/>
                    <a:pt x="651" y="52"/>
                    <a:pt x="653" y="54"/>
                  </a:cubicBezTo>
                  <a:cubicBezTo>
                    <a:pt x="648" y="58"/>
                    <a:pt x="643" y="48"/>
                    <a:pt x="639" y="54"/>
                  </a:cubicBezTo>
                  <a:cubicBezTo>
                    <a:pt x="646" y="57"/>
                    <a:pt x="652" y="62"/>
                    <a:pt x="661" y="59"/>
                  </a:cubicBezTo>
                  <a:cubicBezTo>
                    <a:pt x="661" y="52"/>
                    <a:pt x="653" y="59"/>
                    <a:pt x="652" y="55"/>
                  </a:cubicBezTo>
                  <a:cubicBezTo>
                    <a:pt x="672" y="52"/>
                    <a:pt x="695" y="70"/>
                    <a:pt x="717" y="64"/>
                  </a:cubicBezTo>
                  <a:cubicBezTo>
                    <a:pt x="725" y="68"/>
                    <a:pt x="736" y="69"/>
                    <a:pt x="747" y="71"/>
                  </a:cubicBezTo>
                  <a:cubicBezTo>
                    <a:pt x="744" y="64"/>
                    <a:pt x="738" y="68"/>
                    <a:pt x="732" y="67"/>
                  </a:cubicBezTo>
                  <a:close/>
                  <a:moveTo>
                    <a:pt x="60" y="652"/>
                  </a:moveTo>
                  <a:cubicBezTo>
                    <a:pt x="56" y="649"/>
                    <a:pt x="61" y="641"/>
                    <a:pt x="61" y="636"/>
                  </a:cubicBezTo>
                  <a:cubicBezTo>
                    <a:pt x="66" y="642"/>
                    <a:pt x="62" y="646"/>
                    <a:pt x="60" y="652"/>
                  </a:cubicBezTo>
                  <a:close/>
                  <a:moveTo>
                    <a:pt x="380" y="1401"/>
                  </a:moveTo>
                  <a:cubicBezTo>
                    <a:pt x="381" y="1407"/>
                    <a:pt x="388" y="1407"/>
                    <a:pt x="384" y="1414"/>
                  </a:cubicBezTo>
                  <a:cubicBezTo>
                    <a:pt x="381" y="1414"/>
                    <a:pt x="383" y="1410"/>
                    <a:pt x="381" y="1410"/>
                  </a:cubicBezTo>
                  <a:cubicBezTo>
                    <a:pt x="381" y="1409"/>
                    <a:pt x="383" y="1409"/>
                    <a:pt x="384" y="1409"/>
                  </a:cubicBezTo>
                  <a:cubicBezTo>
                    <a:pt x="382" y="1407"/>
                    <a:pt x="382" y="1405"/>
                    <a:pt x="379" y="1405"/>
                  </a:cubicBezTo>
                  <a:cubicBezTo>
                    <a:pt x="380" y="1407"/>
                    <a:pt x="373" y="1409"/>
                    <a:pt x="373" y="1404"/>
                  </a:cubicBezTo>
                  <a:cubicBezTo>
                    <a:pt x="377" y="1403"/>
                    <a:pt x="375" y="1402"/>
                    <a:pt x="380" y="1401"/>
                  </a:cubicBezTo>
                  <a:close/>
                  <a:moveTo>
                    <a:pt x="119" y="1239"/>
                  </a:moveTo>
                  <a:cubicBezTo>
                    <a:pt x="118" y="1237"/>
                    <a:pt x="117" y="1236"/>
                    <a:pt x="116" y="1234"/>
                  </a:cubicBezTo>
                  <a:cubicBezTo>
                    <a:pt x="116" y="1236"/>
                    <a:pt x="117" y="1238"/>
                    <a:pt x="119" y="1239"/>
                  </a:cubicBezTo>
                  <a:close/>
                  <a:moveTo>
                    <a:pt x="1279" y="110"/>
                  </a:moveTo>
                  <a:cubicBezTo>
                    <a:pt x="1291" y="112"/>
                    <a:pt x="1291" y="124"/>
                    <a:pt x="1301" y="127"/>
                  </a:cubicBezTo>
                  <a:cubicBezTo>
                    <a:pt x="1304" y="123"/>
                    <a:pt x="1297" y="119"/>
                    <a:pt x="1301" y="115"/>
                  </a:cubicBezTo>
                  <a:cubicBezTo>
                    <a:pt x="1292" y="82"/>
                    <a:pt x="1253" y="76"/>
                    <a:pt x="1235" y="55"/>
                  </a:cubicBezTo>
                  <a:cubicBezTo>
                    <a:pt x="1241" y="60"/>
                    <a:pt x="1248" y="64"/>
                    <a:pt x="1255" y="68"/>
                  </a:cubicBezTo>
                  <a:cubicBezTo>
                    <a:pt x="1256" y="65"/>
                    <a:pt x="1251" y="64"/>
                    <a:pt x="1254" y="63"/>
                  </a:cubicBezTo>
                  <a:cubicBezTo>
                    <a:pt x="1269" y="69"/>
                    <a:pt x="1280" y="82"/>
                    <a:pt x="1295" y="85"/>
                  </a:cubicBezTo>
                  <a:cubicBezTo>
                    <a:pt x="1294" y="85"/>
                    <a:pt x="1292" y="83"/>
                    <a:pt x="1294" y="83"/>
                  </a:cubicBezTo>
                  <a:cubicBezTo>
                    <a:pt x="1321" y="93"/>
                    <a:pt x="1341" y="109"/>
                    <a:pt x="1361" y="126"/>
                  </a:cubicBezTo>
                  <a:cubicBezTo>
                    <a:pt x="1363" y="128"/>
                    <a:pt x="1364" y="125"/>
                    <a:pt x="1366" y="127"/>
                  </a:cubicBezTo>
                  <a:cubicBezTo>
                    <a:pt x="1365" y="131"/>
                    <a:pt x="1368" y="130"/>
                    <a:pt x="1368" y="133"/>
                  </a:cubicBezTo>
                  <a:cubicBezTo>
                    <a:pt x="1365" y="131"/>
                    <a:pt x="1363" y="128"/>
                    <a:pt x="1359" y="127"/>
                  </a:cubicBezTo>
                  <a:cubicBezTo>
                    <a:pt x="1359" y="129"/>
                    <a:pt x="1359" y="131"/>
                    <a:pt x="1358" y="131"/>
                  </a:cubicBezTo>
                  <a:cubicBezTo>
                    <a:pt x="1355" y="128"/>
                    <a:pt x="1352" y="125"/>
                    <a:pt x="1348" y="122"/>
                  </a:cubicBezTo>
                  <a:cubicBezTo>
                    <a:pt x="1357" y="133"/>
                    <a:pt x="1366" y="147"/>
                    <a:pt x="1370" y="159"/>
                  </a:cubicBezTo>
                  <a:cubicBezTo>
                    <a:pt x="1370" y="158"/>
                    <a:pt x="1372" y="157"/>
                    <a:pt x="1373" y="157"/>
                  </a:cubicBezTo>
                  <a:cubicBezTo>
                    <a:pt x="1376" y="162"/>
                    <a:pt x="1381" y="165"/>
                    <a:pt x="1383" y="170"/>
                  </a:cubicBezTo>
                  <a:cubicBezTo>
                    <a:pt x="1383" y="175"/>
                    <a:pt x="1380" y="175"/>
                    <a:pt x="1383" y="179"/>
                  </a:cubicBezTo>
                  <a:cubicBezTo>
                    <a:pt x="1386" y="177"/>
                    <a:pt x="1390" y="179"/>
                    <a:pt x="1393" y="183"/>
                  </a:cubicBezTo>
                  <a:cubicBezTo>
                    <a:pt x="1386" y="167"/>
                    <a:pt x="1375" y="155"/>
                    <a:pt x="1367" y="141"/>
                  </a:cubicBezTo>
                  <a:cubicBezTo>
                    <a:pt x="1395" y="168"/>
                    <a:pt x="1421" y="203"/>
                    <a:pt x="1450" y="226"/>
                  </a:cubicBezTo>
                  <a:cubicBezTo>
                    <a:pt x="1454" y="228"/>
                    <a:pt x="1451" y="223"/>
                    <a:pt x="1453" y="223"/>
                  </a:cubicBezTo>
                  <a:cubicBezTo>
                    <a:pt x="1457" y="230"/>
                    <a:pt x="1464" y="234"/>
                    <a:pt x="1469" y="241"/>
                  </a:cubicBezTo>
                  <a:cubicBezTo>
                    <a:pt x="1476" y="250"/>
                    <a:pt x="1489" y="260"/>
                    <a:pt x="1492" y="268"/>
                  </a:cubicBezTo>
                  <a:cubicBezTo>
                    <a:pt x="1492" y="271"/>
                    <a:pt x="1493" y="277"/>
                    <a:pt x="1493" y="280"/>
                  </a:cubicBezTo>
                  <a:cubicBezTo>
                    <a:pt x="1495" y="288"/>
                    <a:pt x="1495" y="297"/>
                    <a:pt x="1499" y="303"/>
                  </a:cubicBezTo>
                  <a:cubicBezTo>
                    <a:pt x="1502" y="307"/>
                    <a:pt x="1509" y="308"/>
                    <a:pt x="1513" y="311"/>
                  </a:cubicBezTo>
                  <a:cubicBezTo>
                    <a:pt x="1515" y="313"/>
                    <a:pt x="1514" y="318"/>
                    <a:pt x="1518" y="316"/>
                  </a:cubicBezTo>
                  <a:cubicBezTo>
                    <a:pt x="1513" y="306"/>
                    <a:pt x="1511" y="297"/>
                    <a:pt x="1505" y="287"/>
                  </a:cubicBezTo>
                  <a:cubicBezTo>
                    <a:pt x="1508" y="285"/>
                    <a:pt x="1510" y="289"/>
                    <a:pt x="1511" y="287"/>
                  </a:cubicBezTo>
                  <a:cubicBezTo>
                    <a:pt x="1508" y="282"/>
                    <a:pt x="1502" y="276"/>
                    <a:pt x="1502" y="271"/>
                  </a:cubicBezTo>
                  <a:cubicBezTo>
                    <a:pt x="1509" y="270"/>
                    <a:pt x="1514" y="284"/>
                    <a:pt x="1519" y="285"/>
                  </a:cubicBezTo>
                  <a:cubicBezTo>
                    <a:pt x="1515" y="279"/>
                    <a:pt x="1511" y="273"/>
                    <a:pt x="1507" y="267"/>
                  </a:cubicBezTo>
                  <a:cubicBezTo>
                    <a:pt x="1517" y="278"/>
                    <a:pt x="1527" y="289"/>
                    <a:pt x="1536" y="301"/>
                  </a:cubicBezTo>
                  <a:cubicBezTo>
                    <a:pt x="1534" y="301"/>
                    <a:pt x="1533" y="299"/>
                    <a:pt x="1533" y="301"/>
                  </a:cubicBezTo>
                  <a:cubicBezTo>
                    <a:pt x="1534" y="303"/>
                    <a:pt x="1536" y="304"/>
                    <a:pt x="1537" y="308"/>
                  </a:cubicBezTo>
                  <a:cubicBezTo>
                    <a:pt x="1532" y="303"/>
                    <a:pt x="1529" y="298"/>
                    <a:pt x="1523" y="297"/>
                  </a:cubicBezTo>
                  <a:cubicBezTo>
                    <a:pt x="1532" y="309"/>
                    <a:pt x="1543" y="319"/>
                    <a:pt x="1550" y="333"/>
                  </a:cubicBezTo>
                  <a:cubicBezTo>
                    <a:pt x="1545" y="340"/>
                    <a:pt x="1555" y="346"/>
                    <a:pt x="1552" y="356"/>
                  </a:cubicBezTo>
                  <a:cubicBezTo>
                    <a:pt x="1553" y="358"/>
                    <a:pt x="1556" y="358"/>
                    <a:pt x="1558" y="359"/>
                  </a:cubicBezTo>
                  <a:cubicBezTo>
                    <a:pt x="1557" y="362"/>
                    <a:pt x="1554" y="361"/>
                    <a:pt x="1555" y="364"/>
                  </a:cubicBezTo>
                  <a:cubicBezTo>
                    <a:pt x="1557" y="367"/>
                    <a:pt x="1563" y="371"/>
                    <a:pt x="1562" y="374"/>
                  </a:cubicBezTo>
                  <a:cubicBezTo>
                    <a:pt x="1559" y="373"/>
                    <a:pt x="1558" y="369"/>
                    <a:pt x="1554" y="369"/>
                  </a:cubicBezTo>
                  <a:cubicBezTo>
                    <a:pt x="1555" y="375"/>
                    <a:pt x="1560" y="377"/>
                    <a:pt x="1561" y="383"/>
                  </a:cubicBezTo>
                  <a:cubicBezTo>
                    <a:pt x="1586" y="415"/>
                    <a:pt x="1596" y="460"/>
                    <a:pt x="1625" y="487"/>
                  </a:cubicBezTo>
                  <a:cubicBezTo>
                    <a:pt x="1625" y="486"/>
                    <a:pt x="1625" y="484"/>
                    <a:pt x="1626" y="484"/>
                  </a:cubicBezTo>
                  <a:cubicBezTo>
                    <a:pt x="1632" y="501"/>
                    <a:pt x="1644" y="510"/>
                    <a:pt x="1648" y="528"/>
                  </a:cubicBezTo>
                  <a:cubicBezTo>
                    <a:pt x="1651" y="524"/>
                    <a:pt x="1644" y="518"/>
                    <a:pt x="1647" y="514"/>
                  </a:cubicBezTo>
                  <a:cubicBezTo>
                    <a:pt x="1656" y="534"/>
                    <a:pt x="1671" y="555"/>
                    <a:pt x="1668" y="580"/>
                  </a:cubicBezTo>
                  <a:cubicBezTo>
                    <a:pt x="1668" y="585"/>
                    <a:pt x="1664" y="588"/>
                    <a:pt x="1663" y="592"/>
                  </a:cubicBezTo>
                  <a:cubicBezTo>
                    <a:pt x="1663" y="595"/>
                    <a:pt x="1665" y="598"/>
                    <a:pt x="1665" y="600"/>
                  </a:cubicBezTo>
                  <a:cubicBezTo>
                    <a:pt x="1668" y="621"/>
                    <a:pt x="1667" y="635"/>
                    <a:pt x="1672" y="650"/>
                  </a:cubicBezTo>
                  <a:cubicBezTo>
                    <a:pt x="1674" y="657"/>
                    <a:pt x="1679" y="663"/>
                    <a:pt x="1682" y="671"/>
                  </a:cubicBezTo>
                  <a:cubicBezTo>
                    <a:pt x="1684" y="682"/>
                    <a:pt x="1682" y="693"/>
                    <a:pt x="1689" y="701"/>
                  </a:cubicBezTo>
                  <a:cubicBezTo>
                    <a:pt x="1689" y="678"/>
                    <a:pt x="1689" y="678"/>
                    <a:pt x="1689" y="678"/>
                  </a:cubicBezTo>
                  <a:cubicBezTo>
                    <a:pt x="1695" y="680"/>
                    <a:pt x="1688" y="666"/>
                    <a:pt x="1693" y="663"/>
                  </a:cubicBezTo>
                  <a:cubicBezTo>
                    <a:pt x="1698" y="672"/>
                    <a:pt x="1697" y="688"/>
                    <a:pt x="1701" y="699"/>
                  </a:cubicBezTo>
                  <a:cubicBezTo>
                    <a:pt x="1696" y="644"/>
                    <a:pt x="1684" y="595"/>
                    <a:pt x="1668" y="548"/>
                  </a:cubicBezTo>
                  <a:cubicBezTo>
                    <a:pt x="1631" y="438"/>
                    <a:pt x="1580" y="350"/>
                    <a:pt x="1516" y="270"/>
                  </a:cubicBezTo>
                  <a:cubicBezTo>
                    <a:pt x="1452" y="190"/>
                    <a:pt x="1375" y="128"/>
                    <a:pt x="1285" y="73"/>
                  </a:cubicBezTo>
                  <a:cubicBezTo>
                    <a:pt x="1257" y="57"/>
                    <a:pt x="1214" y="32"/>
                    <a:pt x="1183" y="25"/>
                  </a:cubicBezTo>
                  <a:cubicBezTo>
                    <a:pt x="1172" y="14"/>
                    <a:pt x="1152" y="22"/>
                    <a:pt x="1135" y="23"/>
                  </a:cubicBezTo>
                  <a:cubicBezTo>
                    <a:pt x="1140" y="27"/>
                    <a:pt x="1147" y="29"/>
                    <a:pt x="1150" y="34"/>
                  </a:cubicBezTo>
                  <a:cubicBezTo>
                    <a:pt x="1155" y="30"/>
                    <a:pt x="1165" y="32"/>
                    <a:pt x="1168" y="29"/>
                  </a:cubicBezTo>
                  <a:cubicBezTo>
                    <a:pt x="1169" y="36"/>
                    <a:pt x="1178" y="35"/>
                    <a:pt x="1182" y="38"/>
                  </a:cubicBezTo>
                  <a:cubicBezTo>
                    <a:pt x="1178" y="38"/>
                    <a:pt x="1181" y="41"/>
                    <a:pt x="1178" y="44"/>
                  </a:cubicBezTo>
                  <a:cubicBezTo>
                    <a:pt x="1195" y="45"/>
                    <a:pt x="1207" y="59"/>
                    <a:pt x="1222" y="63"/>
                  </a:cubicBezTo>
                  <a:cubicBezTo>
                    <a:pt x="1223" y="63"/>
                    <a:pt x="1226" y="62"/>
                    <a:pt x="1227" y="62"/>
                  </a:cubicBezTo>
                  <a:cubicBezTo>
                    <a:pt x="1230" y="62"/>
                    <a:pt x="1233" y="65"/>
                    <a:pt x="1237" y="67"/>
                  </a:cubicBezTo>
                  <a:cubicBezTo>
                    <a:pt x="1237" y="67"/>
                    <a:pt x="1237" y="64"/>
                    <a:pt x="1238" y="65"/>
                  </a:cubicBezTo>
                  <a:cubicBezTo>
                    <a:pt x="1246" y="68"/>
                    <a:pt x="1253" y="73"/>
                    <a:pt x="1259" y="80"/>
                  </a:cubicBezTo>
                  <a:cubicBezTo>
                    <a:pt x="1257" y="81"/>
                    <a:pt x="1255" y="77"/>
                    <a:pt x="1254" y="80"/>
                  </a:cubicBezTo>
                  <a:cubicBezTo>
                    <a:pt x="1259" y="82"/>
                    <a:pt x="1257" y="86"/>
                    <a:pt x="1258" y="89"/>
                  </a:cubicBezTo>
                  <a:cubicBezTo>
                    <a:pt x="1264" y="90"/>
                    <a:pt x="1267" y="93"/>
                    <a:pt x="1268" y="99"/>
                  </a:cubicBezTo>
                  <a:cubicBezTo>
                    <a:pt x="1272" y="101"/>
                    <a:pt x="1276" y="102"/>
                    <a:pt x="1278" y="104"/>
                  </a:cubicBezTo>
                  <a:cubicBezTo>
                    <a:pt x="1278" y="107"/>
                    <a:pt x="1279" y="108"/>
                    <a:pt x="1279" y="110"/>
                  </a:cubicBezTo>
                  <a:close/>
                  <a:moveTo>
                    <a:pt x="1357" y="178"/>
                  </a:moveTo>
                  <a:cubicBezTo>
                    <a:pt x="1361" y="180"/>
                    <a:pt x="1366" y="187"/>
                    <a:pt x="1370" y="186"/>
                  </a:cubicBezTo>
                  <a:cubicBezTo>
                    <a:pt x="1366" y="183"/>
                    <a:pt x="1362" y="176"/>
                    <a:pt x="1357" y="178"/>
                  </a:cubicBezTo>
                  <a:close/>
                  <a:moveTo>
                    <a:pt x="1406" y="207"/>
                  </a:moveTo>
                  <a:cubicBezTo>
                    <a:pt x="1400" y="202"/>
                    <a:pt x="1401" y="190"/>
                    <a:pt x="1393" y="188"/>
                  </a:cubicBezTo>
                  <a:cubicBezTo>
                    <a:pt x="1392" y="190"/>
                    <a:pt x="1392" y="193"/>
                    <a:pt x="1391" y="194"/>
                  </a:cubicBezTo>
                  <a:cubicBezTo>
                    <a:pt x="1382" y="196"/>
                    <a:pt x="1379" y="193"/>
                    <a:pt x="1373" y="189"/>
                  </a:cubicBezTo>
                  <a:cubicBezTo>
                    <a:pt x="1375" y="193"/>
                    <a:pt x="1380" y="193"/>
                    <a:pt x="1382" y="195"/>
                  </a:cubicBezTo>
                  <a:cubicBezTo>
                    <a:pt x="1383" y="198"/>
                    <a:pt x="1381" y="198"/>
                    <a:pt x="1381" y="200"/>
                  </a:cubicBezTo>
                  <a:cubicBezTo>
                    <a:pt x="1389" y="204"/>
                    <a:pt x="1394" y="209"/>
                    <a:pt x="1400" y="215"/>
                  </a:cubicBezTo>
                  <a:cubicBezTo>
                    <a:pt x="1404" y="211"/>
                    <a:pt x="1409" y="213"/>
                    <a:pt x="1413" y="215"/>
                  </a:cubicBezTo>
                  <a:cubicBezTo>
                    <a:pt x="1413" y="217"/>
                    <a:pt x="1411" y="217"/>
                    <a:pt x="1410" y="216"/>
                  </a:cubicBezTo>
                  <a:cubicBezTo>
                    <a:pt x="1411" y="221"/>
                    <a:pt x="1415" y="222"/>
                    <a:pt x="1419" y="224"/>
                  </a:cubicBezTo>
                  <a:cubicBezTo>
                    <a:pt x="1416" y="217"/>
                    <a:pt x="1415" y="208"/>
                    <a:pt x="1406" y="207"/>
                  </a:cubicBezTo>
                  <a:close/>
                  <a:moveTo>
                    <a:pt x="1504" y="338"/>
                  </a:moveTo>
                  <a:cubicBezTo>
                    <a:pt x="1504" y="338"/>
                    <a:pt x="1503" y="338"/>
                    <a:pt x="1503" y="337"/>
                  </a:cubicBezTo>
                  <a:cubicBezTo>
                    <a:pt x="1503" y="338"/>
                    <a:pt x="1503" y="339"/>
                    <a:pt x="1504" y="338"/>
                  </a:cubicBezTo>
                  <a:close/>
                  <a:moveTo>
                    <a:pt x="1506" y="326"/>
                  </a:moveTo>
                  <a:cubicBezTo>
                    <a:pt x="1504" y="318"/>
                    <a:pt x="1500" y="311"/>
                    <a:pt x="1492" y="313"/>
                  </a:cubicBezTo>
                  <a:cubicBezTo>
                    <a:pt x="1493" y="323"/>
                    <a:pt x="1498" y="333"/>
                    <a:pt x="1503" y="337"/>
                  </a:cubicBezTo>
                  <a:cubicBezTo>
                    <a:pt x="1503" y="336"/>
                    <a:pt x="1503" y="334"/>
                    <a:pt x="1504" y="335"/>
                  </a:cubicBezTo>
                  <a:cubicBezTo>
                    <a:pt x="1506" y="336"/>
                    <a:pt x="1505" y="340"/>
                    <a:pt x="1509" y="340"/>
                  </a:cubicBezTo>
                  <a:cubicBezTo>
                    <a:pt x="1508" y="331"/>
                    <a:pt x="1504" y="330"/>
                    <a:pt x="1502" y="323"/>
                  </a:cubicBezTo>
                  <a:cubicBezTo>
                    <a:pt x="1504" y="323"/>
                    <a:pt x="1504" y="326"/>
                    <a:pt x="1506" y="326"/>
                  </a:cubicBezTo>
                  <a:close/>
                  <a:moveTo>
                    <a:pt x="1696" y="874"/>
                  </a:moveTo>
                  <a:cubicBezTo>
                    <a:pt x="1696" y="872"/>
                    <a:pt x="1697" y="872"/>
                    <a:pt x="1698" y="873"/>
                  </a:cubicBezTo>
                  <a:cubicBezTo>
                    <a:pt x="1698" y="869"/>
                    <a:pt x="1702" y="864"/>
                    <a:pt x="1699" y="861"/>
                  </a:cubicBezTo>
                  <a:cubicBezTo>
                    <a:pt x="1699" y="866"/>
                    <a:pt x="1695" y="872"/>
                    <a:pt x="1696" y="874"/>
                  </a:cubicBezTo>
                  <a:close/>
                  <a:moveTo>
                    <a:pt x="824" y="1523"/>
                  </a:moveTo>
                  <a:cubicBezTo>
                    <a:pt x="826" y="1525"/>
                    <a:pt x="831" y="1524"/>
                    <a:pt x="833" y="1523"/>
                  </a:cubicBezTo>
                  <a:cubicBezTo>
                    <a:pt x="833" y="1525"/>
                    <a:pt x="833" y="1526"/>
                    <a:pt x="834" y="1527"/>
                  </a:cubicBezTo>
                  <a:cubicBezTo>
                    <a:pt x="832" y="1527"/>
                    <a:pt x="830" y="1528"/>
                    <a:pt x="829" y="1530"/>
                  </a:cubicBezTo>
                  <a:cubicBezTo>
                    <a:pt x="836" y="1537"/>
                    <a:pt x="841" y="1523"/>
                    <a:pt x="845" y="1528"/>
                  </a:cubicBezTo>
                  <a:cubicBezTo>
                    <a:pt x="847" y="1522"/>
                    <a:pt x="852" y="1519"/>
                    <a:pt x="855" y="1515"/>
                  </a:cubicBezTo>
                  <a:cubicBezTo>
                    <a:pt x="846" y="1516"/>
                    <a:pt x="829" y="1515"/>
                    <a:pt x="824" y="1523"/>
                  </a:cubicBezTo>
                  <a:close/>
                </a:path>
              </a:pathLst>
            </a:custGeom>
            <a:grpFill/>
            <a:ln w="9525">
              <a:noFill/>
              <a:round/>
              <a:headEnd/>
              <a:tailEnd/>
            </a:ln>
          </p:spPr>
          <p:txBody>
            <a:bodyPr/>
            <a:lstStyle/>
            <a:p>
              <a:endParaRPr lang="de-DE"/>
            </a:p>
          </p:txBody>
        </p:sp>
        <p:sp>
          <p:nvSpPr>
            <p:cNvPr id="16" name="_color1"/>
            <p:cNvSpPr>
              <a:spLocks noEditPoints="1"/>
            </p:cNvSpPr>
            <p:nvPr/>
          </p:nvSpPr>
          <p:spPr bwMode="gray">
            <a:xfrm>
              <a:off x="2804400" y="1911431"/>
              <a:ext cx="3533540" cy="3535200"/>
            </a:xfrm>
            <a:custGeom>
              <a:avLst/>
              <a:gdLst/>
              <a:ahLst/>
              <a:cxnLst>
                <a:cxn ang="0">
                  <a:pos x="43" y="519"/>
                </a:cxn>
                <a:cxn ang="0">
                  <a:pos x="688" y="16"/>
                </a:cxn>
                <a:cxn ang="0">
                  <a:pos x="710" y="20"/>
                </a:cxn>
                <a:cxn ang="0">
                  <a:pos x="799" y="22"/>
                </a:cxn>
                <a:cxn ang="0">
                  <a:pos x="581" y="42"/>
                </a:cxn>
                <a:cxn ang="0">
                  <a:pos x="530" y="61"/>
                </a:cxn>
                <a:cxn ang="0">
                  <a:pos x="991" y="49"/>
                </a:cxn>
                <a:cxn ang="0">
                  <a:pos x="372" y="115"/>
                </a:cxn>
                <a:cxn ang="0">
                  <a:pos x="428" y="107"/>
                </a:cxn>
                <a:cxn ang="0">
                  <a:pos x="818" y="92"/>
                </a:cxn>
                <a:cxn ang="0">
                  <a:pos x="1055" y="192"/>
                </a:cxn>
                <a:cxn ang="0">
                  <a:pos x="825" y="120"/>
                </a:cxn>
                <a:cxn ang="0">
                  <a:pos x="386" y="131"/>
                </a:cxn>
                <a:cxn ang="0">
                  <a:pos x="360" y="122"/>
                </a:cxn>
                <a:cxn ang="0">
                  <a:pos x="307" y="157"/>
                </a:cxn>
                <a:cxn ang="0">
                  <a:pos x="1281" y="215"/>
                </a:cxn>
                <a:cxn ang="0">
                  <a:pos x="262" y="197"/>
                </a:cxn>
                <a:cxn ang="0">
                  <a:pos x="342" y="207"/>
                </a:cxn>
                <a:cxn ang="0">
                  <a:pos x="515" y="222"/>
                </a:cxn>
                <a:cxn ang="0">
                  <a:pos x="1092" y="232"/>
                </a:cxn>
                <a:cxn ang="0">
                  <a:pos x="1054" y="395"/>
                </a:cxn>
                <a:cxn ang="0">
                  <a:pos x="286" y="259"/>
                </a:cxn>
                <a:cxn ang="0">
                  <a:pos x="422" y="400"/>
                </a:cxn>
                <a:cxn ang="0">
                  <a:pos x="139" y="360"/>
                </a:cxn>
                <a:cxn ang="0">
                  <a:pos x="735" y="383"/>
                </a:cxn>
                <a:cxn ang="0">
                  <a:pos x="401" y="453"/>
                </a:cxn>
                <a:cxn ang="0">
                  <a:pos x="1275" y="515"/>
                </a:cxn>
                <a:cxn ang="0">
                  <a:pos x="965" y="472"/>
                </a:cxn>
                <a:cxn ang="0">
                  <a:pos x="1457" y="507"/>
                </a:cxn>
                <a:cxn ang="0">
                  <a:pos x="1123" y="716"/>
                </a:cxn>
                <a:cxn ang="0">
                  <a:pos x="1284" y="635"/>
                </a:cxn>
                <a:cxn ang="0">
                  <a:pos x="109" y="683"/>
                </a:cxn>
                <a:cxn ang="0">
                  <a:pos x="320" y="836"/>
                </a:cxn>
                <a:cxn ang="0">
                  <a:pos x="942" y="737"/>
                </a:cxn>
                <a:cxn ang="0">
                  <a:pos x="1520" y="791"/>
                </a:cxn>
                <a:cxn ang="0">
                  <a:pos x="1506" y="837"/>
                </a:cxn>
                <a:cxn ang="0">
                  <a:pos x="1392" y="910"/>
                </a:cxn>
                <a:cxn ang="0">
                  <a:pos x="1322" y="936"/>
                </a:cxn>
                <a:cxn ang="0">
                  <a:pos x="497" y="992"/>
                </a:cxn>
                <a:cxn ang="0">
                  <a:pos x="637" y="1004"/>
                </a:cxn>
                <a:cxn ang="0">
                  <a:pos x="75" y="1026"/>
                </a:cxn>
                <a:cxn ang="0">
                  <a:pos x="155" y="1216"/>
                </a:cxn>
                <a:cxn ang="0">
                  <a:pos x="1376" y="1175"/>
                </a:cxn>
                <a:cxn ang="0">
                  <a:pos x="187" y="1148"/>
                </a:cxn>
                <a:cxn ang="0">
                  <a:pos x="163" y="1223"/>
                </a:cxn>
                <a:cxn ang="0">
                  <a:pos x="363" y="1201"/>
                </a:cxn>
                <a:cxn ang="0">
                  <a:pos x="535" y="1295"/>
                </a:cxn>
                <a:cxn ang="0">
                  <a:pos x="170" y="1239"/>
                </a:cxn>
                <a:cxn ang="0">
                  <a:pos x="195" y="1266"/>
                </a:cxn>
                <a:cxn ang="0">
                  <a:pos x="224" y="1300"/>
                </a:cxn>
                <a:cxn ang="0">
                  <a:pos x="309" y="1356"/>
                </a:cxn>
                <a:cxn ang="0">
                  <a:pos x="1151" y="1402"/>
                </a:cxn>
                <a:cxn ang="0">
                  <a:pos x="618" y="1375"/>
                </a:cxn>
                <a:cxn ang="0">
                  <a:pos x="956" y="1397"/>
                </a:cxn>
                <a:cxn ang="0">
                  <a:pos x="1038" y="1391"/>
                </a:cxn>
                <a:cxn ang="0">
                  <a:pos x="697" y="1413"/>
                </a:cxn>
                <a:cxn ang="0">
                  <a:pos x="987" y="1439"/>
                </a:cxn>
                <a:cxn ang="0">
                  <a:pos x="513" y="1480"/>
                </a:cxn>
                <a:cxn ang="0">
                  <a:pos x="749" y="1462"/>
                </a:cxn>
                <a:cxn ang="0">
                  <a:pos x="975" y="1464"/>
                </a:cxn>
                <a:cxn ang="0">
                  <a:pos x="782" y="1475"/>
                </a:cxn>
                <a:cxn ang="0">
                  <a:pos x="738" y="1484"/>
                </a:cxn>
                <a:cxn ang="0">
                  <a:pos x="845" y="1510"/>
                </a:cxn>
              </a:cxnLst>
              <a:rect l="0" t="0" r="r" b="b"/>
              <a:pathLst>
                <a:path w="1525" h="1529">
                  <a:moveTo>
                    <a:pt x="760" y="11"/>
                  </a:moveTo>
                  <a:cubicBezTo>
                    <a:pt x="764" y="10"/>
                    <a:pt x="762" y="3"/>
                    <a:pt x="767" y="3"/>
                  </a:cubicBezTo>
                  <a:cubicBezTo>
                    <a:pt x="772" y="2"/>
                    <a:pt x="769" y="11"/>
                    <a:pt x="774" y="8"/>
                  </a:cubicBezTo>
                  <a:cubicBezTo>
                    <a:pt x="798" y="0"/>
                    <a:pt x="832" y="6"/>
                    <a:pt x="860" y="10"/>
                  </a:cubicBezTo>
                  <a:cubicBezTo>
                    <a:pt x="920" y="18"/>
                    <a:pt x="979" y="31"/>
                    <a:pt x="1027" y="50"/>
                  </a:cubicBezTo>
                  <a:cubicBezTo>
                    <a:pt x="1077" y="70"/>
                    <a:pt x="1124" y="92"/>
                    <a:pt x="1166" y="119"/>
                  </a:cubicBezTo>
                  <a:cubicBezTo>
                    <a:pt x="1181" y="129"/>
                    <a:pt x="1197" y="136"/>
                    <a:pt x="1209" y="145"/>
                  </a:cubicBezTo>
                  <a:cubicBezTo>
                    <a:pt x="1217" y="151"/>
                    <a:pt x="1224" y="160"/>
                    <a:pt x="1232" y="167"/>
                  </a:cubicBezTo>
                  <a:cubicBezTo>
                    <a:pt x="1281" y="205"/>
                    <a:pt x="1322" y="252"/>
                    <a:pt x="1362" y="301"/>
                  </a:cubicBezTo>
                  <a:cubicBezTo>
                    <a:pt x="1369" y="310"/>
                    <a:pt x="1378" y="316"/>
                    <a:pt x="1383" y="323"/>
                  </a:cubicBezTo>
                  <a:cubicBezTo>
                    <a:pt x="1388" y="331"/>
                    <a:pt x="1392" y="340"/>
                    <a:pt x="1398" y="348"/>
                  </a:cubicBezTo>
                  <a:cubicBezTo>
                    <a:pt x="1468" y="449"/>
                    <a:pt x="1525" y="587"/>
                    <a:pt x="1522" y="761"/>
                  </a:cubicBezTo>
                  <a:cubicBezTo>
                    <a:pt x="1522" y="773"/>
                    <a:pt x="1525" y="784"/>
                    <a:pt x="1524" y="795"/>
                  </a:cubicBezTo>
                  <a:cubicBezTo>
                    <a:pt x="1524" y="805"/>
                    <a:pt x="1520" y="815"/>
                    <a:pt x="1518" y="826"/>
                  </a:cubicBezTo>
                  <a:cubicBezTo>
                    <a:pt x="1515" y="857"/>
                    <a:pt x="1508" y="890"/>
                    <a:pt x="1502" y="919"/>
                  </a:cubicBezTo>
                  <a:cubicBezTo>
                    <a:pt x="1495" y="950"/>
                    <a:pt x="1489" y="979"/>
                    <a:pt x="1481" y="1007"/>
                  </a:cubicBezTo>
                  <a:cubicBezTo>
                    <a:pt x="1478" y="1017"/>
                    <a:pt x="1477" y="1028"/>
                    <a:pt x="1474" y="1037"/>
                  </a:cubicBezTo>
                  <a:cubicBezTo>
                    <a:pt x="1472" y="1045"/>
                    <a:pt x="1468" y="1051"/>
                    <a:pt x="1465" y="1058"/>
                  </a:cubicBezTo>
                  <a:cubicBezTo>
                    <a:pt x="1455" y="1079"/>
                    <a:pt x="1446" y="1102"/>
                    <a:pt x="1436" y="1122"/>
                  </a:cubicBezTo>
                  <a:cubicBezTo>
                    <a:pt x="1414" y="1164"/>
                    <a:pt x="1392" y="1199"/>
                    <a:pt x="1364" y="1233"/>
                  </a:cubicBezTo>
                  <a:cubicBezTo>
                    <a:pt x="1355" y="1245"/>
                    <a:pt x="1347" y="1257"/>
                    <a:pt x="1337" y="1268"/>
                  </a:cubicBezTo>
                  <a:cubicBezTo>
                    <a:pt x="1318" y="1289"/>
                    <a:pt x="1295" y="1305"/>
                    <a:pt x="1274" y="1326"/>
                  </a:cubicBezTo>
                  <a:cubicBezTo>
                    <a:pt x="1232" y="1368"/>
                    <a:pt x="1185" y="1404"/>
                    <a:pt x="1136" y="1434"/>
                  </a:cubicBezTo>
                  <a:cubicBezTo>
                    <a:pt x="1110" y="1450"/>
                    <a:pt x="1082" y="1460"/>
                    <a:pt x="1052" y="1471"/>
                  </a:cubicBezTo>
                  <a:cubicBezTo>
                    <a:pt x="1037" y="1477"/>
                    <a:pt x="1023" y="1484"/>
                    <a:pt x="1008" y="1488"/>
                  </a:cubicBezTo>
                  <a:cubicBezTo>
                    <a:pt x="992" y="1493"/>
                    <a:pt x="976" y="1494"/>
                    <a:pt x="958" y="1499"/>
                  </a:cubicBezTo>
                  <a:cubicBezTo>
                    <a:pt x="948" y="1502"/>
                    <a:pt x="940" y="1508"/>
                    <a:pt x="930" y="1511"/>
                  </a:cubicBezTo>
                  <a:cubicBezTo>
                    <a:pt x="904" y="1518"/>
                    <a:pt x="872" y="1514"/>
                    <a:pt x="846" y="1522"/>
                  </a:cubicBezTo>
                  <a:cubicBezTo>
                    <a:pt x="840" y="1524"/>
                    <a:pt x="835" y="1527"/>
                    <a:pt x="828" y="1528"/>
                  </a:cubicBezTo>
                  <a:cubicBezTo>
                    <a:pt x="823" y="1528"/>
                    <a:pt x="818" y="1526"/>
                    <a:pt x="813" y="1526"/>
                  </a:cubicBezTo>
                  <a:cubicBezTo>
                    <a:pt x="796" y="1525"/>
                    <a:pt x="777" y="1527"/>
                    <a:pt x="758" y="1528"/>
                  </a:cubicBezTo>
                  <a:cubicBezTo>
                    <a:pt x="735" y="1529"/>
                    <a:pt x="713" y="1524"/>
                    <a:pt x="691" y="1523"/>
                  </a:cubicBezTo>
                  <a:cubicBezTo>
                    <a:pt x="683" y="1523"/>
                    <a:pt x="676" y="1525"/>
                    <a:pt x="669" y="1524"/>
                  </a:cubicBezTo>
                  <a:cubicBezTo>
                    <a:pt x="656" y="1523"/>
                    <a:pt x="646" y="1514"/>
                    <a:pt x="635" y="1512"/>
                  </a:cubicBezTo>
                  <a:cubicBezTo>
                    <a:pt x="620" y="1510"/>
                    <a:pt x="607" y="1512"/>
                    <a:pt x="594" y="1511"/>
                  </a:cubicBezTo>
                  <a:cubicBezTo>
                    <a:pt x="571" y="1507"/>
                    <a:pt x="551" y="1496"/>
                    <a:pt x="531" y="1489"/>
                  </a:cubicBezTo>
                  <a:cubicBezTo>
                    <a:pt x="520" y="1486"/>
                    <a:pt x="508" y="1484"/>
                    <a:pt x="497" y="1481"/>
                  </a:cubicBezTo>
                  <a:cubicBezTo>
                    <a:pt x="454" y="1468"/>
                    <a:pt x="414" y="1451"/>
                    <a:pt x="380" y="1429"/>
                  </a:cubicBezTo>
                  <a:cubicBezTo>
                    <a:pt x="363" y="1418"/>
                    <a:pt x="347" y="1404"/>
                    <a:pt x="330" y="1393"/>
                  </a:cubicBezTo>
                  <a:cubicBezTo>
                    <a:pt x="287" y="1366"/>
                    <a:pt x="251" y="1334"/>
                    <a:pt x="216" y="1296"/>
                  </a:cubicBezTo>
                  <a:cubicBezTo>
                    <a:pt x="202" y="1282"/>
                    <a:pt x="187" y="1270"/>
                    <a:pt x="174" y="1252"/>
                  </a:cubicBezTo>
                  <a:cubicBezTo>
                    <a:pt x="169" y="1244"/>
                    <a:pt x="165" y="1234"/>
                    <a:pt x="159" y="1225"/>
                  </a:cubicBezTo>
                  <a:cubicBezTo>
                    <a:pt x="147" y="1209"/>
                    <a:pt x="133" y="1193"/>
                    <a:pt x="123" y="1177"/>
                  </a:cubicBezTo>
                  <a:cubicBezTo>
                    <a:pt x="60" y="1083"/>
                    <a:pt x="16" y="977"/>
                    <a:pt x="6" y="830"/>
                  </a:cubicBezTo>
                  <a:cubicBezTo>
                    <a:pt x="5" y="816"/>
                    <a:pt x="0" y="804"/>
                    <a:pt x="0" y="791"/>
                  </a:cubicBezTo>
                  <a:cubicBezTo>
                    <a:pt x="0" y="782"/>
                    <a:pt x="4" y="772"/>
                    <a:pt x="5" y="762"/>
                  </a:cubicBezTo>
                  <a:cubicBezTo>
                    <a:pt x="11" y="698"/>
                    <a:pt x="14" y="634"/>
                    <a:pt x="27" y="577"/>
                  </a:cubicBezTo>
                  <a:cubicBezTo>
                    <a:pt x="29" y="567"/>
                    <a:pt x="29" y="558"/>
                    <a:pt x="31" y="549"/>
                  </a:cubicBezTo>
                  <a:cubicBezTo>
                    <a:pt x="34" y="539"/>
                    <a:pt x="40" y="529"/>
                    <a:pt x="43" y="519"/>
                  </a:cubicBezTo>
                  <a:cubicBezTo>
                    <a:pt x="65" y="448"/>
                    <a:pt x="100" y="386"/>
                    <a:pt x="137" y="330"/>
                  </a:cubicBezTo>
                  <a:cubicBezTo>
                    <a:pt x="170" y="280"/>
                    <a:pt x="209" y="240"/>
                    <a:pt x="252" y="202"/>
                  </a:cubicBezTo>
                  <a:cubicBezTo>
                    <a:pt x="266" y="190"/>
                    <a:pt x="282" y="179"/>
                    <a:pt x="296" y="166"/>
                  </a:cubicBezTo>
                  <a:cubicBezTo>
                    <a:pt x="303" y="159"/>
                    <a:pt x="307" y="151"/>
                    <a:pt x="315" y="145"/>
                  </a:cubicBezTo>
                  <a:cubicBezTo>
                    <a:pt x="323" y="139"/>
                    <a:pt x="332" y="137"/>
                    <a:pt x="341" y="132"/>
                  </a:cubicBezTo>
                  <a:cubicBezTo>
                    <a:pt x="354" y="124"/>
                    <a:pt x="367" y="114"/>
                    <a:pt x="380" y="106"/>
                  </a:cubicBezTo>
                  <a:cubicBezTo>
                    <a:pt x="419" y="82"/>
                    <a:pt x="466" y="61"/>
                    <a:pt x="514" y="46"/>
                  </a:cubicBezTo>
                  <a:cubicBezTo>
                    <a:pt x="531" y="40"/>
                    <a:pt x="546" y="33"/>
                    <a:pt x="563" y="29"/>
                  </a:cubicBezTo>
                  <a:cubicBezTo>
                    <a:pt x="605" y="19"/>
                    <a:pt x="652" y="8"/>
                    <a:pt x="702" y="5"/>
                  </a:cubicBezTo>
                  <a:cubicBezTo>
                    <a:pt x="711" y="5"/>
                    <a:pt x="721" y="5"/>
                    <a:pt x="731" y="3"/>
                  </a:cubicBezTo>
                  <a:cubicBezTo>
                    <a:pt x="741" y="1"/>
                    <a:pt x="752" y="5"/>
                    <a:pt x="760" y="11"/>
                  </a:cubicBezTo>
                  <a:close/>
                  <a:moveTo>
                    <a:pt x="765" y="11"/>
                  </a:moveTo>
                  <a:cubicBezTo>
                    <a:pt x="767" y="11"/>
                    <a:pt x="769" y="11"/>
                    <a:pt x="770" y="9"/>
                  </a:cubicBezTo>
                  <a:cubicBezTo>
                    <a:pt x="768" y="9"/>
                    <a:pt x="769" y="6"/>
                    <a:pt x="767" y="5"/>
                  </a:cubicBezTo>
                  <a:cubicBezTo>
                    <a:pt x="766" y="7"/>
                    <a:pt x="764" y="8"/>
                    <a:pt x="765" y="11"/>
                  </a:cubicBezTo>
                  <a:close/>
                  <a:moveTo>
                    <a:pt x="737" y="6"/>
                  </a:moveTo>
                  <a:cubicBezTo>
                    <a:pt x="736" y="6"/>
                    <a:pt x="735" y="6"/>
                    <a:pt x="735" y="7"/>
                  </a:cubicBezTo>
                  <a:cubicBezTo>
                    <a:pt x="736" y="7"/>
                    <a:pt x="737" y="7"/>
                    <a:pt x="737" y="6"/>
                  </a:cubicBezTo>
                  <a:close/>
                  <a:moveTo>
                    <a:pt x="800" y="6"/>
                  </a:moveTo>
                  <a:cubicBezTo>
                    <a:pt x="790" y="5"/>
                    <a:pt x="794" y="9"/>
                    <a:pt x="800" y="6"/>
                  </a:cubicBezTo>
                  <a:close/>
                  <a:moveTo>
                    <a:pt x="744" y="7"/>
                  </a:moveTo>
                  <a:cubicBezTo>
                    <a:pt x="742" y="8"/>
                    <a:pt x="738" y="6"/>
                    <a:pt x="738" y="8"/>
                  </a:cubicBezTo>
                  <a:cubicBezTo>
                    <a:pt x="740" y="8"/>
                    <a:pt x="744" y="9"/>
                    <a:pt x="744" y="7"/>
                  </a:cubicBezTo>
                  <a:close/>
                  <a:moveTo>
                    <a:pt x="792" y="7"/>
                  </a:moveTo>
                  <a:cubicBezTo>
                    <a:pt x="790" y="8"/>
                    <a:pt x="785" y="6"/>
                    <a:pt x="785" y="8"/>
                  </a:cubicBezTo>
                  <a:cubicBezTo>
                    <a:pt x="787" y="8"/>
                    <a:pt x="791" y="9"/>
                    <a:pt x="792" y="7"/>
                  </a:cubicBezTo>
                  <a:close/>
                  <a:moveTo>
                    <a:pt x="727" y="8"/>
                  </a:moveTo>
                  <a:cubicBezTo>
                    <a:pt x="726" y="8"/>
                    <a:pt x="725" y="8"/>
                    <a:pt x="725" y="9"/>
                  </a:cubicBezTo>
                  <a:cubicBezTo>
                    <a:pt x="726" y="9"/>
                    <a:pt x="727" y="9"/>
                    <a:pt x="727" y="8"/>
                  </a:cubicBezTo>
                  <a:close/>
                  <a:moveTo>
                    <a:pt x="747" y="8"/>
                  </a:moveTo>
                  <a:cubicBezTo>
                    <a:pt x="746" y="8"/>
                    <a:pt x="745" y="8"/>
                    <a:pt x="745" y="9"/>
                  </a:cubicBezTo>
                  <a:cubicBezTo>
                    <a:pt x="745" y="9"/>
                    <a:pt x="747" y="9"/>
                    <a:pt x="747" y="8"/>
                  </a:cubicBezTo>
                  <a:close/>
                  <a:moveTo>
                    <a:pt x="784" y="8"/>
                  </a:moveTo>
                  <a:cubicBezTo>
                    <a:pt x="783" y="8"/>
                    <a:pt x="781" y="8"/>
                    <a:pt x="781" y="9"/>
                  </a:cubicBezTo>
                  <a:cubicBezTo>
                    <a:pt x="782" y="9"/>
                    <a:pt x="784" y="9"/>
                    <a:pt x="784" y="8"/>
                  </a:cubicBezTo>
                  <a:close/>
                  <a:moveTo>
                    <a:pt x="748" y="10"/>
                  </a:moveTo>
                  <a:cubicBezTo>
                    <a:pt x="747" y="10"/>
                    <a:pt x="748" y="11"/>
                    <a:pt x="748" y="10"/>
                  </a:cubicBezTo>
                  <a:close/>
                  <a:moveTo>
                    <a:pt x="778" y="10"/>
                  </a:moveTo>
                  <a:cubicBezTo>
                    <a:pt x="778" y="10"/>
                    <a:pt x="779" y="11"/>
                    <a:pt x="778" y="10"/>
                  </a:cubicBezTo>
                  <a:close/>
                  <a:moveTo>
                    <a:pt x="688" y="10"/>
                  </a:moveTo>
                  <a:cubicBezTo>
                    <a:pt x="686" y="11"/>
                    <a:pt x="682" y="9"/>
                    <a:pt x="682" y="11"/>
                  </a:cubicBezTo>
                  <a:cubicBezTo>
                    <a:pt x="684" y="10"/>
                    <a:pt x="688" y="12"/>
                    <a:pt x="688" y="10"/>
                  </a:cubicBezTo>
                  <a:close/>
                  <a:moveTo>
                    <a:pt x="841" y="11"/>
                  </a:moveTo>
                  <a:cubicBezTo>
                    <a:pt x="836" y="10"/>
                    <a:pt x="840" y="14"/>
                    <a:pt x="841" y="11"/>
                  </a:cubicBezTo>
                  <a:close/>
                  <a:moveTo>
                    <a:pt x="857" y="12"/>
                  </a:moveTo>
                  <a:cubicBezTo>
                    <a:pt x="856" y="12"/>
                    <a:pt x="854" y="12"/>
                    <a:pt x="854" y="13"/>
                  </a:cubicBezTo>
                  <a:cubicBezTo>
                    <a:pt x="855" y="13"/>
                    <a:pt x="857" y="13"/>
                    <a:pt x="857" y="12"/>
                  </a:cubicBezTo>
                  <a:close/>
                  <a:moveTo>
                    <a:pt x="688" y="16"/>
                  </a:moveTo>
                  <a:cubicBezTo>
                    <a:pt x="680" y="15"/>
                    <a:pt x="684" y="19"/>
                    <a:pt x="688" y="16"/>
                  </a:cubicBezTo>
                  <a:close/>
                  <a:moveTo>
                    <a:pt x="678" y="17"/>
                  </a:moveTo>
                  <a:cubicBezTo>
                    <a:pt x="676" y="17"/>
                    <a:pt x="671" y="16"/>
                    <a:pt x="671" y="18"/>
                  </a:cubicBezTo>
                  <a:cubicBezTo>
                    <a:pt x="673" y="17"/>
                    <a:pt x="677" y="19"/>
                    <a:pt x="678" y="17"/>
                  </a:cubicBezTo>
                  <a:close/>
                  <a:moveTo>
                    <a:pt x="842" y="17"/>
                  </a:moveTo>
                  <a:cubicBezTo>
                    <a:pt x="836" y="16"/>
                    <a:pt x="840" y="20"/>
                    <a:pt x="842" y="17"/>
                  </a:cubicBezTo>
                  <a:close/>
                  <a:moveTo>
                    <a:pt x="664" y="19"/>
                  </a:moveTo>
                  <a:cubicBezTo>
                    <a:pt x="674" y="17"/>
                    <a:pt x="664" y="18"/>
                    <a:pt x="658" y="19"/>
                  </a:cubicBezTo>
                  <a:cubicBezTo>
                    <a:pt x="655" y="19"/>
                    <a:pt x="652" y="18"/>
                    <a:pt x="651" y="21"/>
                  </a:cubicBezTo>
                  <a:cubicBezTo>
                    <a:pt x="656" y="20"/>
                    <a:pt x="660" y="19"/>
                    <a:pt x="664" y="19"/>
                  </a:cubicBezTo>
                  <a:close/>
                  <a:moveTo>
                    <a:pt x="700" y="19"/>
                  </a:moveTo>
                  <a:cubicBezTo>
                    <a:pt x="699" y="18"/>
                    <a:pt x="700" y="19"/>
                    <a:pt x="700" y="19"/>
                  </a:cubicBezTo>
                  <a:close/>
                  <a:moveTo>
                    <a:pt x="698" y="81"/>
                  </a:moveTo>
                  <a:cubicBezTo>
                    <a:pt x="716" y="81"/>
                    <a:pt x="734" y="81"/>
                    <a:pt x="751" y="81"/>
                  </a:cubicBezTo>
                  <a:cubicBezTo>
                    <a:pt x="753" y="60"/>
                    <a:pt x="757" y="36"/>
                    <a:pt x="759" y="18"/>
                  </a:cubicBezTo>
                  <a:cubicBezTo>
                    <a:pt x="733" y="34"/>
                    <a:pt x="714" y="56"/>
                    <a:pt x="698" y="81"/>
                  </a:cubicBezTo>
                  <a:close/>
                  <a:moveTo>
                    <a:pt x="852" y="19"/>
                  </a:moveTo>
                  <a:cubicBezTo>
                    <a:pt x="852" y="19"/>
                    <a:pt x="852" y="19"/>
                    <a:pt x="852" y="20"/>
                  </a:cubicBezTo>
                  <a:cubicBezTo>
                    <a:pt x="870" y="21"/>
                    <a:pt x="885" y="24"/>
                    <a:pt x="901" y="26"/>
                  </a:cubicBezTo>
                  <a:moveTo>
                    <a:pt x="901" y="26"/>
                  </a:moveTo>
                  <a:cubicBezTo>
                    <a:pt x="902" y="29"/>
                    <a:pt x="906" y="25"/>
                    <a:pt x="901" y="26"/>
                  </a:cubicBezTo>
                  <a:moveTo>
                    <a:pt x="901" y="26"/>
                  </a:moveTo>
                  <a:cubicBezTo>
                    <a:pt x="901" y="26"/>
                    <a:pt x="901" y="26"/>
                    <a:pt x="901" y="25"/>
                  </a:cubicBezTo>
                  <a:cubicBezTo>
                    <a:pt x="887" y="21"/>
                    <a:pt x="870" y="20"/>
                    <a:pt x="852" y="19"/>
                  </a:cubicBezTo>
                  <a:moveTo>
                    <a:pt x="852" y="19"/>
                  </a:moveTo>
                  <a:cubicBezTo>
                    <a:pt x="846" y="16"/>
                    <a:pt x="842" y="20"/>
                    <a:pt x="852" y="19"/>
                  </a:cubicBezTo>
                  <a:moveTo>
                    <a:pt x="693" y="19"/>
                  </a:moveTo>
                  <a:cubicBezTo>
                    <a:pt x="683" y="17"/>
                    <a:pt x="687" y="22"/>
                    <a:pt x="693" y="19"/>
                  </a:cubicBezTo>
                  <a:close/>
                  <a:moveTo>
                    <a:pt x="751" y="20"/>
                  </a:moveTo>
                  <a:cubicBezTo>
                    <a:pt x="751" y="19"/>
                    <a:pt x="752" y="20"/>
                    <a:pt x="751" y="20"/>
                  </a:cubicBezTo>
                  <a:close/>
                  <a:moveTo>
                    <a:pt x="754" y="81"/>
                  </a:moveTo>
                  <a:cubicBezTo>
                    <a:pt x="762" y="81"/>
                    <a:pt x="770" y="81"/>
                    <a:pt x="778" y="81"/>
                  </a:cubicBezTo>
                  <a:cubicBezTo>
                    <a:pt x="774" y="59"/>
                    <a:pt x="781" y="26"/>
                    <a:pt x="762" y="19"/>
                  </a:cubicBezTo>
                  <a:cubicBezTo>
                    <a:pt x="759" y="39"/>
                    <a:pt x="756" y="59"/>
                    <a:pt x="754" y="81"/>
                  </a:cubicBezTo>
                  <a:close/>
                  <a:moveTo>
                    <a:pt x="826" y="19"/>
                  </a:moveTo>
                  <a:cubicBezTo>
                    <a:pt x="820" y="18"/>
                    <a:pt x="824" y="22"/>
                    <a:pt x="826" y="19"/>
                  </a:cubicBezTo>
                  <a:close/>
                  <a:moveTo>
                    <a:pt x="641" y="21"/>
                  </a:moveTo>
                  <a:cubicBezTo>
                    <a:pt x="619" y="23"/>
                    <a:pt x="596" y="25"/>
                    <a:pt x="580" y="33"/>
                  </a:cubicBezTo>
                  <a:moveTo>
                    <a:pt x="580" y="33"/>
                  </a:moveTo>
                  <a:cubicBezTo>
                    <a:pt x="576" y="32"/>
                    <a:pt x="579" y="36"/>
                    <a:pt x="580" y="33"/>
                  </a:cubicBezTo>
                  <a:moveTo>
                    <a:pt x="580" y="33"/>
                  </a:moveTo>
                  <a:cubicBezTo>
                    <a:pt x="600" y="29"/>
                    <a:pt x="622" y="26"/>
                    <a:pt x="641" y="21"/>
                  </a:cubicBezTo>
                  <a:moveTo>
                    <a:pt x="641" y="21"/>
                  </a:moveTo>
                  <a:cubicBezTo>
                    <a:pt x="646" y="22"/>
                    <a:pt x="642" y="18"/>
                    <a:pt x="641" y="21"/>
                  </a:cubicBezTo>
                  <a:moveTo>
                    <a:pt x="632" y="29"/>
                  </a:moveTo>
                  <a:cubicBezTo>
                    <a:pt x="649" y="25"/>
                    <a:pt x="668" y="24"/>
                    <a:pt x="684" y="20"/>
                  </a:cubicBezTo>
                  <a:cubicBezTo>
                    <a:pt x="666" y="22"/>
                    <a:pt x="644" y="21"/>
                    <a:pt x="632" y="29"/>
                  </a:cubicBezTo>
                  <a:close/>
                  <a:moveTo>
                    <a:pt x="710" y="20"/>
                  </a:moveTo>
                  <a:cubicBezTo>
                    <a:pt x="709" y="20"/>
                    <a:pt x="707" y="19"/>
                    <a:pt x="707" y="21"/>
                  </a:cubicBezTo>
                  <a:cubicBezTo>
                    <a:pt x="708" y="20"/>
                    <a:pt x="710" y="21"/>
                    <a:pt x="710" y="20"/>
                  </a:cubicBezTo>
                  <a:close/>
                  <a:moveTo>
                    <a:pt x="726" y="21"/>
                  </a:moveTo>
                  <a:cubicBezTo>
                    <a:pt x="725" y="20"/>
                    <a:pt x="726" y="21"/>
                    <a:pt x="726" y="21"/>
                  </a:cubicBezTo>
                  <a:close/>
                  <a:moveTo>
                    <a:pt x="739" y="21"/>
                  </a:moveTo>
                  <a:cubicBezTo>
                    <a:pt x="739" y="20"/>
                    <a:pt x="740" y="21"/>
                    <a:pt x="739" y="21"/>
                  </a:cubicBezTo>
                  <a:close/>
                  <a:moveTo>
                    <a:pt x="749" y="21"/>
                  </a:moveTo>
                  <a:cubicBezTo>
                    <a:pt x="725" y="27"/>
                    <a:pt x="705" y="37"/>
                    <a:pt x="686" y="48"/>
                  </a:cubicBezTo>
                  <a:cubicBezTo>
                    <a:pt x="681" y="59"/>
                    <a:pt x="675" y="70"/>
                    <a:pt x="672" y="82"/>
                  </a:cubicBezTo>
                  <a:cubicBezTo>
                    <a:pt x="679" y="82"/>
                    <a:pt x="686" y="82"/>
                    <a:pt x="693" y="82"/>
                  </a:cubicBezTo>
                  <a:cubicBezTo>
                    <a:pt x="709" y="59"/>
                    <a:pt x="727" y="38"/>
                    <a:pt x="749" y="21"/>
                  </a:cubicBezTo>
                  <a:moveTo>
                    <a:pt x="749" y="21"/>
                  </a:moveTo>
                  <a:cubicBezTo>
                    <a:pt x="753" y="22"/>
                    <a:pt x="749" y="18"/>
                    <a:pt x="749" y="21"/>
                  </a:cubicBezTo>
                  <a:moveTo>
                    <a:pt x="793" y="21"/>
                  </a:moveTo>
                  <a:cubicBezTo>
                    <a:pt x="792" y="20"/>
                    <a:pt x="793" y="21"/>
                    <a:pt x="793" y="21"/>
                  </a:cubicBezTo>
                  <a:close/>
                  <a:moveTo>
                    <a:pt x="810" y="20"/>
                  </a:moveTo>
                  <a:cubicBezTo>
                    <a:pt x="809" y="20"/>
                    <a:pt x="808" y="20"/>
                    <a:pt x="808" y="21"/>
                  </a:cubicBezTo>
                  <a:cubicBezTo>
                    <a:pt x="809" y="20"/>
                    <a:pt x="810" y="21"/>
                    <a:pt x="810" y="20"/>
                  </a:cubicBezTo>
                  <a:close/>
                  <a:moveTo>
                    <a:pt x="837" y="21"/>
                  </a:moveTo>
                  <a:cubicBezTo>
                    <a:pt x="837" y="22"/>
                    <a:pt x="839" y="22"/>
                    <a:pt x="839" y="21"/>
                  </a:cubicBezTo>
                  <a:cubicBezTo>
                    <a:pt x="834" y="18"/>
                    <a:pt x="826" y="21"/>
                    <a:pt x="837" y="21"/>
                  </a:cubicBezTo>
                  <a:close/>
                  <a:moveTo>
                    <a:pt x="699" y="22"/>
                  </a:moveTo>
                  <a:cubicBezTo>
                    <a:pt x="667" y="27"/>
                    <a:pt x="629" y="26"/>
                    <a:pt x="610" y="45"/>
                  </a:cubicBezTo>
                  <a:moveTo>
                    <a:pt x="610" y="45"/>
                  </a:moveTo>
                  <a:cubicBezTo>
                    <a:pt x="606" y="44"/>
                    <a:pt x="610" y="47"/>
                    <a:pt x="610" y="45"/>
                  </a:cubicBezTo>
                  <a:moveTo>
                    <a:pt x="699" y="22"/>
                  </a:moveTo>
                  <a:cubicBezTo>
                    <a:pt x="668" y="28"/>
                    <a:pt x="639" y="36"/>
                    <a:pt x="610" y="45"/>
                  </a:cubicBezTo>
                  <a:moveTo>
                    <a:pt x="699" y="22"/>
                  </a:moveTo>
                  <a:cubicBezTo>
                    <a:pt x="703" y="22"/>
                    <a:pt x="699" y="19"/>
                    <a:pt x="699" y="22"/>
                  </a:cubicBezTo>
                  <a:moveTo>
                    <a:pt x="720" y="22"/>
                  </a:moveTo>
                  <a:cubicBezTo>
                    <a:pt x="713" y="23"/>
                    <a:pt x="705" y="22"/>
                    <a:pt x="702" y="26"/>
                  </a:cubicBezTo>
                  <a:cubicBezTo>
                    <a:pt x="708" y="25"/>
                    <a:pt x="714" y="24"/>
                    <a:pt x="720" y="22"/>
                  </a:cubicBezTo>
                  <a:moveTo>
                    <a:pt x="720" y="22"/>
                  </a:moveTo>
                  <a:cubicBezTo>
                    <a:pt x="725" y="23"/>
                    <a:pt x="721" y="19"/>
                    <a:pt x="720" y="22"/>
                  </a:cubicBezTo>
                  <a:moveTo>
                    <a:pt x="690" y="43"/>
                  </a:moveTo>
                  <a:cubicBezTo>
                    <a:pt x="689" y="43"/>
                    <a:pt x="690" y="44"/>
                    <a:pt x="690" y="43"/>
                  </a:cubicBezTo>
                  <a:moveTo>
                    <a:pt x="690" y="43"/>
                  </a:moveTo>
                  <a:cubicBezTo>
                    <a:pt x="705" y="35"/>
                    <a:pt x="721" y="28"/>
                    <a:pt x="737" y="21"/>
                  </a:cubicBezTo>
                  <a:cubicBezTo>
                    <a:pt x="720" y="26"/>
                    <a:pt x="695" y="25"/>
                    <a:pt x="690" y="43"/>
                  </a:cubicBezTo>
                  <a:moveTo>
                    <a:pt x="812" y="81"/>
                  </a:moveTo>
                  <a:cubicBezTo>
                    <a:pt x="830" y="82"/>
                    <a:pt x="849" y="82"/>
                    <a:pt x="867" y="83"/>
                  </a:cubicBezTo>
                  <a:cubicBezTo>
                    <a:pt x="844" y="58"/>
                    <a:pt x="811" y="35"/>
                    <a:pt x="774" y="21"/>
                  </a:cubicBezTo>
                  <a:cubicBezTo>
                    <a:pt x="788" y="40"/>
                    <a:pt x="803" y="58"/>
                    <a:pt x="812" y="81"/>
                  </a:cubicBezTo>
                  <a:close/>
                  <a:moveTo>
                    <a:pt x="852" y="66"/>
                  </a:moveTo>
                  <a:cubicBezTo>
                    <a:pt x="863" y="75"/>
                    <a:pt x="870" y="86"/>
                    <a:pt x="887" y="84"/>
                  </a:cubicBezTo>
                  <a:cubicBezTo>
                    <a:pt x="882" y="71"/>
                    <a:pt x="874" y="61"/>
                    <a:pt x="867" y="49"/>
                  </a:cubicBezTo>
                  <a:cubicBezTo>
                    <a:pt x="840" y="39"/>
                    <a:pt x="812" y="26"/>
                    <a:pt x="783" y="22"/>
                  </a:cubicBezTo>
                  <a:cubicBezTo>
                    <a:pt x="810" y="32"/>
                    <a:pt x="831" y="48"/>
                    <a:pt x="852" y="66"/>
                  </a:cubicBezTo>
                  <a:close/>
                  <a:moveTo>
                    <a:pt x="799" y="22"/>
                  </a:moveTo>
                  <a:cubicBezTo>
                    <a:pt x="821" y="29"/>
                    <a:pt x="844" y="36"/>
                    <a:pt x="863" y="46"/>
                  </a:cubicBezTo>
                  <a:cubicBezTo>
                    <a:pt x="854" y="26"/>
                    <a:pt x="823" y="27"/>
                    <a:pt x="799" y="22"/>
                  </a:cubicBezTo>
                  <a:moveTo>
                    <a:pt x="799" y="22"/>
                  </a:moveTo>
                  <a:cubicBezTo>
                    <a:pt x="797" y="19"/>
                    <a:pt x="793" y="23"/>
                    <a:pt x="799" y="22"/>
                  </a:cubicBezTo>
                  <a:moveTo>
                    <a:pt x="817" y="21"/>
                  </a:moveTo>
                  <a:cubicBezTo>
                    <a:pt x="811" y="19"/>
                    <a:pt x="815" y="24"/>
                    <a:pt x="817" y="21"/>
                  </a:cubicBezTo>
                  <a:close/>
                  <a:moveTo>
                    <a:pt x="928" y="41"/>
                  </a:moveTo>
                  <a:cubicBezTo>
                    <a:pt x="928" y="44"/>
                    <a:pt x="932" y="40"/>
                    <a:pt x="928" y="41"/>
                  </a:cubicBezTo>
                  <a:moveTo>
                    <a:pt x="928" y="41"/>
                  </a:moveTo>
                  <a:cubicBezTo>
                    <a:pt x="909" y="25"/>
                    <a:pt x="871" y="25"/>
                    <a:pt x="844" y="22"/>
                  </a:cubicBezTo>
                  <a:cubicBezTo>
                    <a:pt x="872" y="28"/>
                    <a:pt x="901" y="33"/>
                    <a:pt x="928" y="41"/>
                  </a:cubicBezTo>
                  <a:moveTo>
                    <a:pt x="901" y="21"/>
                  </a:moveTo>
                  <a:cubicBezTo>
                    <a:pt x="900" y="21"/>
                    <a:pt x="899" y="21"/>
                    <a:pt x="899" y="22"/>
                  </a:cubicBezTo>
                  <a:cubicBezTo>
                    <a:pt x="900" y="21"/>
                    <a:pt x="901" y="22"/>
                    <a:pt x="901" y="21"/>
                  </a:cubicBezTo>
                  <a:close/>
                  <a:moveTo>
                    <a:pt x="847" y="28"/>
                  </a:moveTo>
                  <a:cubicBezTo>
                    <a:pt x="848" y="30"/>
                    <a:pt x="849" y="28"/>
                    <a:pt x="847" y="28"/>
                  </a:cubicBezTo>
                  <a:moveTo>
                    <a:pt x="847" y="28"/>
                  </a:moveTo>
                  <a:cubicBezTo>
                    <a:pt x="842" y="22"/>
                    <a:pt x="827" y="22"/>
                    <a:pt x="818" y="23"/>
                  </a:cubicBezTo>
                  <a:cubicBezTo>
                    <a:pt x="829" y="23"/>
                    <a:pt x="837" y="27"/>
                    <a:pt x="847" y="28"/>
                  </a:cubicBezTo>
                  <a:moveTo>
                    <a:pt x="909" y="22"/>
                  </a:moveTo>
                  <a:cubicBezTo>
                    <a:pt x="904" y="21"/>
                    <a:pt x="908" y="24"/>
                    <a:pt x="909" y="22"/>
                  </a:cubicBezTo>
                  <a:close/>
                  <a:moveTo>
                    <a:pt x="916" y="23"/>
                  </a:moveTo>
                  <a:cubicBezTo>
                    <a:pt x="914" y="23"/>
                    <a:pt x="913" y="22"/>
                    <a:pt x="913" y="23"/>
                  </a:cubicBezTo>
                  <a:cubicBezTo>
                    <a:pt x="914" y="23"/>
                    <a:pt x="915" y="24"/>
                    <a:pt x="916" y="23"/>
                  </a:cubicBezTo>
                  <a:close/>
                  <a:moveTo>
                    <a:pt x="922" y="24"/>
                  </a:moveTo>
                  <a:cubicBezTo>
                    <a:pt x="922" y="25"/>
                    <a:pt x="922" y="25"/>
                    <a:pt x="922" y="25"/>
                  </a:cubicBezTo>
                  <a:cubicBezTo>
                    <a:pt x="927" y="25"/>
                    <a:pt x="928" y="27"/>
                    <a:pt x="932" y="26"/>
                  </a:cubicBezTo>
                  <a:moveTo>
                    <a:pt x="932" y="26"/>
                  </a:moveTo>
                  <a:cubicBezTo>
                    <a:pt x="934" y="29"/>
                    <a:pt x="938" y="25"/>
                    <a:pt x="932" y="26"/>
                  </a:cubicBezTo>
                  <a:moveTo>
                    <a:pt x="932" y="26"/>
                  </a:moveTo>
                  <a:cubicBezTo>
                    <a:pt x="932" y="26"/>
                    <a:pt x="932" y="26"/>
                    <a:pt x="932" y="25"/>
                  </a:cubicBezTo>
                  <a:cubicBezTo>
                    <a:pt x="928" y="26"/>
                    <a:pt x="927" y="24"/>
                    <a:pt x="922" y="24"/>
                  </a:cubicBezTo>
                  <a:moveTo>
                    <a:pt x="922" y="24"/>
                  </a:moveTo>
                  <a:cubicBezTo>
                    <a:pt x="919" y="22"/>
                    <a:pt x="915" y="26"/>
                    <a:pt x="922" y="24"/>
                  </a:cubicBezTo>
                  <a:moveTo>
                    <a:pt x="907" y="25"/>
                  </a:moveTo>
                  <a:cubicBezTo>
                    <a:pt x="907" y="26"/>
                    <a:pt x="907" y="26"/>
                    <a:pt x="907" y="26"/>
                  </a:cubicBezTo>
                  <a:cubicBezTo>
                    <a:pt x="934" y="34"/>
                    <a:pt x="965" y="42"/>
                    <a:pt x="990" y="47"/>
                  </a:cubicBezTo>
                  <a:cubicBezTo>
                    <a:pt x="967" y="36"/>
                    <a:pt x="938" y="29"/>
                    <a:pt x="907" y="25"/>
                  </a:cubicBezTo>
                  <a:moveTo>
                    <a:pt x="907" y="25"/>
                  </a:moveTo>
                  <a:cubicBezTo>
                    <a:pt x="907" y="23"/>
                    <a:pt x="903" y="26"/>
                    <a:pt x="907" y="25"/>
                  </a:cubicBezTo>
                  <a:moveTo>
                    <a:pt x="602" y="50"/>
                  </a:moveTo>
                  <a:cubicBezTo>
                    <a:pt x="598" y="55"/>
                    <a:pt x="592" y="59"/>
                    <a:pt x="587" y="64"/>
                  </a:cubicBezTo>
                  <a:cubicBezTo>
                    <a:pt x="583" y="68"/>
                    <a:pt x="576" y="75"/>
                    <a:pt x="577" y="78"/>
                  </a:cubicBezTo>
                  <a:cubicBezTo>
                    <a:pt x="587" y="77"/>
                    <a:pt x="597" y="71"/>
                    <a:pt x="606" y="66"/>
                  </a:cubicBezTo>
                  <a:cubicBezTo>
                    <a:pt x="631" y="53"/>
                    <a:pt x="656" y="41"/>
                    <a:pt x="683" y="32"/>
                  </a:cubicBezTo>
                  <a:cubicBezTo>
                    <a:pt x="687" y="31"/>
                    <a:pt x="696" y="31"/>
                    <a:pt x="695" y="25"/>
                  </a:cubicBezTo>
                  <a:cubicBezTo>
                    <a:pt x="662" y="32"/>
                    <a:pt x="632" y="41"/>
                    <a:pt x="602" y="50"/>
                  </a:cubicBezTo>
                  <a:close/>
                  <a:moveTo>
                    <a:pt x="530" y="58"/>
                  </a:moveTo>
                  <a:cubicBezTo>
                    <a:pt x="526" y="57"/>
                    <a:pt x="529" y="61"/>
                    <a:pt x="530" y="58"/>
                  </a:cubicBezTo>
                  <a:moveTo>
                    <a:pt x="530" y="58"/>
                  </a:moveTo>
                  <a:cubicBezTo>
                    <a:pt x="546" y="53"/>
                    <a:pt x="563" y="47"/>
                    <a:pt x="581" y="42"/>
                  </a:cubicBezTo>
                  <a:cubicBezTo>
                    <a:pt x="598" y="37"/>
                    <a:pt x="617" y="35"/>
                    <a:pt x="631" y="26"/>
                  </a:cubicBezTo>
                  <a:cubicBezTo>
                    <a:pt x="593" y="33"/>
                    <a:pt x="554" y="38"/>
                    <a:pt x="530" y="58"/>
                  </a:cubicBezTo>
                  <a:moveTo>
                    <a:pt x="969" y="73"/>
                  </a:moveTo>
                  <a:cubicBezTo>
                    <a:pt x="947" y="41"/>
                    <a:pt x="895" y="34"/>
                    <a:pt x="850" y="27"/>
                  </a:cubicBezTo>
                  <a:cubicBezTo>
                    <a:pt x="890" y="42"/>
                    <a:pt x="933" y="54"/>
                    <a:pt x="969" y="73"/>
                  </a:cubicBezTo>
                  <a:close/>
                  <a:moveTo>
                    <a:pt x="939" y="27"/>
                  </a:moveTo>
                  <a:cubicBezTo>
                    <a:pt x="938" y="28"/>
                    <a:pt x="937" y="27"/>
                    <a:pt x="937" y="28"/>
                  </a:cubicBezTo>
                  <a:cubicBezTo>
                    <a:pt x="937" y="28"/>
                    <a:pt x="939" y="28"/>
                    <a:pt x="939" y="27"/>
                  </a:cubicBezTo>
                  <a:close/>
                  <a:moveTo>
                    <a:pt x="574" y="32"/>
                  </a:moveTo>
                  <a:cubicBezTo>
                    <a:pt x="574" y="33"/>
                    <a:pt x="573" y="32"/>
                    <a:pt x="574" y="32"/>
                  </a:cubicBezTo>
                  <a:close/>
                  <a:moveTo>
                    <a:pt x="781" y="81"/>
                  </a:moveTo>
                  <a:cubicBezTo>
                    <a:pt x="790" y="80"/>
                    <a:pt x="801" y="82"/>
                    <a:pt x="808" y="80"/>
                  </a:cubicBezTo>
                  <a:cubicBezTo>
                    <a:pt x="798" y="63"/>
                    <a:pt x="789" y="45"/>
                    <a:pt x="776" y="31"/>
                  </a:cubicBezTo>
                  <a:cubicBezTo>
                    <a:pt x="778" y="48"/>
                    <a:pt x="779" y="65"/>
                    <a:pt x="781" y="81"/>
                  </a:cubicBezTo>
                  <a:close/>
                  <a:moveTo>
                    <a:pt x="526" y="47"/>
                  </a:moveTo>
                  <a:cubicBezTo>
                    <a:pt x="524" y="48"/>
                    <a:pt x="526" y="49"/>
                    <a:pt x="526" y="47"/>
                  </a:cubicBezTo>
                  <a:moveTo>
                    <a:pt x="526" y="47"/>
                  </a:moveTo>
                  <a:cubicBezTo>
                    <a:pt x="543" y="43"/>
                    <a:pt x="560" y="40"/>
                    <a:pt x="573" y="32"/>
                  </a:cubicBezTo>
                  <a:cubicBezTo>
                    <a:pt x="557" y="37"/>
                    <a:pt x="537" y="38"/>
                    <a:pt x="526" y="47"/>
                  </a:cubicBezTo>
                  <a:moveTo>
                    <a:pt x="963" y="32"/>
                  </a:moveTo>
                  <a:cubicBezTo>
                    <a:pt x="962" y="32"/>
                    <a:pt x="961" y="32"/>
                    <a:pt x="961" y="33"/>
                  </a:cubicBezTo>
                  <a:cubicBezTo>
                    <a:pt x="961" y="33"/>
                    <a:pt x="963" y="33"/>
                    <a:pt x="963" y="32"/>
                  </a:cubicBezTo>
                  <a:close/>
                  <a:moveTo>
                    <a:pt x="585" y="80"/>
                  </a:moveTo>
                  <a:cubicBezTo>
                    <a:pt x="601" y="82"/>
                    <a:pt x="616" y="87"/>
                    <a:pt x="632" y="84"/>
                  </a:cubicBezTo>
                  <a:cubicBezTo>
                    <a:pt x="648" y="70"/>
                    <a:pt x="665" y="58"/>
                    <a:pt x="683" y="47"/>
                  </a:cubicBezTo>
                  <a:cubicBezTo>
                    <a:pt x="683" y="42"/>
                    <a:pt x="693" y="36"/>
                    <a:pt x="689" y="33"/>
                  </a:cubicBezTo>
                  <a:cubicBezTo>
                    <a:pt x="652" y="46"/>
                    <a:pt x="617" y="61"/>
                    <a:pt x="585" y="80"/>
                  </a:cubicBezTo>
                  <a:close/>
                  <a:moveTo>
                    <a:pt x="966" y="34"/>
                  </a:moveTo>
                  <a:cubicBezTo>
                    <a:pt x="968" y="37"/>
                    <a:pt x="972" y="33"/>
                    <a:pt x="966" y="34"/>
                  </a:cubicBezTo>
                  <a:moveTo>
                    <a:pt x="966" y="34"/>
                  </a:moveTo>
                  <a:cubicBezTo>
                    <a:pt x="965" y="31"/>
                    <a:pt x="961" y="35"/>
                    <a:pt x="966" y="34"/>
                  </a:cubicBezTo>
                  <a:moveTo>
                    <a:pt x="575" y="35"/>
                  </a:moveTo>
                  <a:cubicBezTo>
                    <a:pt x="574" y="35"/>
                    <a:pt x="575" y="36"/>
                    <a:pt x="575" y="35"/>
                  </a:cubicBezTo>
                  <a:close/>
                  <a:moveTo>
                    <a:pt x="859" y="35"/>
                  </a:moveTo>
                  <a:cubicBezTo>
                    <a:pt x="861" y="40"/>
                    <a:pt x="866" y="43"/>
                    <a:pt x="869" y="48"/>
                  </a:cubicBezTo>
                  <a:cubicBezTo>
                    <a:pt x="878" y="53"/>
                    <a:pt x="889" y="57"/>
                    <a:pt x="900" y="64"/>
                  </a:cubicBezTo>
                  <a:cubicBezTo>
                    <a:pt x="909" y="69"/>
                    <a:pt x="921" y="80"/>
                    <a:pt x="930" y="81"/>
                  </a:cubicBezTo>
                  <a:cubicBezTo>
                    <a:pt x="940" y="82"/>
                    <a:pt x="953" y="76"/>
                    <a:pt x="965" y="73"/>
                  </a:cubicBezTo>
                  <a:cubicBezTo>
                    <a:pt x="931" y="59"/>
                    <a:pt x="898" y="44"/>
                    <a:pt x="859" y="35"/>
                  </a:cubicBezTo>
                  <a:moveTo>
                    <a:pt x="859" y="35"/>
                  </a:moveTo>
                  <a:cubicBezTo>
                    <a:pt x="858" y="34"/>
                    <a:pt x="858" y="35"/>
                    <a:pt x="859" y="35"/>
                  </a:cubicBezTo>
                  <a:moveTo>
                    <a:pt x="993" y="63"/>
                  </a:moveTo>
                  <a:cubicBezTo>
                    <a:pt x="997" y="61"/>
                    <a:pt x="1000" y="59"/>
                    <a:pt x="1001" y="55"/>
                  </a:cubicBezTo>
                  <a:cubicBezTo>
                    <a:pt x="977" y="47"/>
                    <a:pt x="949" y="38"/>
                    <a:pt x="924" y="35"/>
                  </a:cubicBezTo>
                  <a:cubicBezTo>
                    <a:pt x="943" y="48"/>
                    <a:pt x="970" y="54"/>
                    <a:pt x="993" y="63"/>
                  </a:cubicBezTo>
                  <a:close/>
                  <a:moveTo>
                    <a:pt x="973" y="35"/>
                  </a:moveTo>
                  <a:cubicBezTo>
                    <a:pt x="972" y="35"/>
                    <a:pt x="970" y="35"/>
                    <a:pt x="970" y="36"/>
                  </a:cubicBezTo>
                  <a:cubicBezTo>
                    <a:pt x="971" y="36"/>
                    <a:pt x="973" y="36"/>
                    <a:pt x="973" y="35"/>
                  </a:cubicBezTo>
                  <a:close/>
                  <a:moveTo>
                    <a:pt x="530" y="61"/>
                  </a:moveTo>
                  <a:cubicBezTo>
                    <a:pt x="542" y="76"/>
                    <a:pt x="556" y="66"/>
                    <a:pt x="573" y="59"/>
                  </a:cubicBezTo>
                  <a:cubicBezTo>
                    <a:pt x="588" y="53"/>
                    <a:pt x="599" y="49"/>
                    <a:pt x="608" y="42"/>
                  </a:cubicBezTo>
                  <a:cubicBezTo>
                    <a:pt x="611" y="39"/>
                    <a:pt x="617" y="37"/>
                    <a:pt x="614" y="36"/>
                  </a:cubicBezTo>
                  <a:cubicBezTo>
                    <a:pt x="585" y="43"/>
                    <a:pt x="557" y="52"/>
                    <a:pt x="530" y="61"/>
                  </a:cubicBezTo>
                  <a:close/>
                  <a:moveTo>
                    <a:pt x="976" y="36"/>
                  </a:moveTo>
                  <a:cubicBezTo>
                    <a:pt x="975" y="36"/>
                    <a:pt x="974" y="36"/>
                    <a:pt x="974" y="37"/>
                  </a:cubicBezTo>
                  <a:cubicBezTo>
                    <a:pt x="975" y="37"/>
                    <a:pt x="976" y="37"/>
                    <a:pt x="976" y="36"/>
                  </a:cubicBezTo>
                  <a:close/>
                  <a:moveTo>
                    <a:pt x="978" y="38"/>
                  </a:moveTo>
                  <a:cubicBezTo>
                    <a:pt x="978" y="37"/>
                    <a:pt x="979" y="39"/>
                    <a:pt x="978" y="38"/>
                  </a:cubicBezTo>
                  <a:close/>
                  <a:moveTo>
                    <a:pt x="982" y="39"/>
                  </a:moveTo>
                  <a:cubicBezTo>
                    <a:pt x="981" y="38"/>
                    <a:pt x="982" y="39"/>
                    <a:pt x="982" y="39"/>
                  </a:cubicBezTo>
                  <a:close/>
                  <a:moveTo>
                    <a:pt x="931" y="43"/>
                  </a:moveTo>
                  <a:cubicBezTo>
                    <a:pt x="931" y="42"/>
                    <a:pt x="932" y="43"/>
                    <a:pt x="931" y="43"/>
                  </a:cubicBezTo>
                  <a:close/>
                  <a:moveTo>
                    <a:pt x="985" y="43"/>
                  </a:moveTo>
                  <a:cubicBezTo>
                    <a:pt x="984" y="42"/>
                    <a:pt x="985" y="43"/>
                    <a:pt x="985" y="43"/>
                  </a:cubicBezTo>
                  <a:close/>
                  <a:moveTo>
                    <a:pt x="1000" y="48"/>
                  </a:moveTo>
                  <a:cubicBezTo>
                    <a:pt x="997" y="46"/>
                    <a:pt x="991" y="42"/>
                    <a:pt x="987" y="44"/>
                  </a:cubicBezTo>
                  <a:cubicBezTo>
                    <a:pt x="992" y="44"/>
                    <a:pt x="996" y="50"/>
                    <a:pt x="1000" y="48"/>
                  </a:cubicBezTo>
                  <a:close/>
                  <a:moveTo>
                    <a:pt x="489" y="60"/>
                  </a:moveTo>
                  <a:cubicBezTo>
                    <a:pt x="488" y="60"/>
                    <a:pt x="487" y="60"/>
                    <a:pt x="486" y="61"/>
                  </a:cubicBezTo>
                  <a:moveTo>
                    <a:pt x="486" y="61"/>
                  </a:moveTo>
                  <a:cubicBezTo>
                    <a:pt x="485" y="61"/>
                    <a:pt x="485" y="61"/>
                    <a:pt x="485" y="62"/>
                  </a:cubicBezTo>
                  <a:moveTo>
                    <a:pt x="485" y="62"/>
                  </a:moveTo>
                  <a:cubicBezTo>
                    <a:pt x="481" y="61"/>
                    <a:pt x="484" y="65"/>
                    <a:pt x="485" y="62"/>
                  </a:cubicBezTo>
                  <a:moveTo>
                    <a:pt x="485" y="62"/>
                  </a:moveTo>
                  <a:cubicBezTo>
                    <a:pt x="486" y="62"/>
                    <a:pt x="486" y="62"/>
                    <a:pt x="486" y="61"/>
                  </a:cubicBezTo>
                  <a:moveTo>
                    <a:pt x="486" y="61"/>
                  </a:moveTo>
                  <a:cubicBezTo>
                    <a:pt x="488" y="61"/>
                    <a:pt x="489" y="61"/>
                    <a:pt x="489" y="60"/>
                  </a:cubicBezTo>
                  <a:moveTo>
                    <a:pt x="489" y="60"/>
                  </a:moveTo>
                  <a:cubicBezTo>
                    <a:pt x="500" y="55"/>
                    <a:pt x="516" y="55"/>
                    <a:pt x="523" y="46"/>
                  </a:cubicBezTo>
                  <a:cubicBezTo>
                    <a:pt x="511" y="50"/>
                    <a:pt x="500" y="54"/>
                    <a:pt x="489" y="60"/>
                  </a:cubicBezTo>
                  <a:moveTo>
                    <a:pt x="542" y="47"/>
                  </a:moveTo>
                  <a:cubicBezTo>
                    <a:pt x="535" y="47"/>
                    <a:pt x="530" y="50"/>
                    <a:pt x="523" y="51"/>
                  </a:cubicBezTo>
                  <a:cubicBezTo>
                    <a:pt x="523" y="54"/>
                    <a:pt x="523" y="56"/>
                    <a:pt x="524" y="57"/>
                  </a:cubicBezTo>
                  <a:cubicBezTo>
                    <a:pt x="531" y="55"/>
                    <a:pt x="537" y="50"/>
                    <a:pt x="542" y="47"/>
                  </a:cubicBezTo>
                  <a:moveTo>
                    <a:pt x="542" y="47"/>
                  </a:moveTo>
                  <a:cubicBezTo>
                    <a:pt x="546" y="47"/>
                    <a:pt x="542" y="44"/>
                    <a:pt x="542" y="47"/>
                  </a:cubicBezTo>
                  <a:moveTo>
                    <a:pt x="1113" y="98"/>
                  </a:moveTo>
                  <a:cubicBezTo>
                    <a:pt x="1113" y="99"/>
                    <a:pt x="1115" y="99"/>
                    <a:pt x="1115" y="99"/>
                  </a:cubicBezTo>
                  <a:moveTo>
                    <a:pt x="1115" y="99"/>
                  </a:moveTo>
                  <a:cubicBezTo>
                    <a:pt x="1116" y="101"/>
                    <a:pt x="1116" y="99"/>
                    <a:pt x="1115" y="99"/>
                  </a:cubicBezTo>
                  <a:moveTo>
                    <a:pt x="1115" y="99"/>
                  </a:moveTo>
                  <a:cubicBezTo>
                    <a:pt x="1115" y="98"/>
                    <a:pt x="1114" y="99"/>
                    <a:pt x="1113" y="98"/>
                  </a:cubicBezTo>
                  <a:moveTo>
                    <a:pt x="1113" y="98"/>
                  </a:moveTo>
                  <a:cubicBezTo>
                    <a:pt x="1081" y="77"/>
                    <a:pt x="1043" y="57"/>
                    <a:pt x="1002" y="48"/>
                  </a:cubicBezTo>
                  <a:cubicBezTo>
                    <a:pt x="1008" y="57"/>
                    <a:pt x="1020" y="58"/>
                    <a:pt x="1029" y="62"/>
                  </a:cubicBezTo>
                  <a:cubicBezTo>
                    <a:pt x="1057" y="72"/>
                    <a:pt x="1086" y="86"/>
                    <a:pt x="1113" y="98"/>
                  </a:cubicBezTo>
                  <a:moveTo>
                    <a:pt x="991" y="49"/>
                  </a:moveTo>
                  <a:cubicBezTo>
                    <a:pt x="991" y="49"/>
                    <a:pt x="992" y="50"/>
                    <a:pt x="991" y="49"/>
                  </a:cubicBezTo>
                  <a:close/>
                  <a:moveTo>
                    <a:pt x="948" y="50"/>
                  </a:moveTo>
                  <a:cubicBezTo>
                    <a:pt x="957" y="57"/>
                    <a:pt x="965" y="65"/>
                    <a:pt x="974" y="71"/>
                  </a:cubicBezTo>
                  <a:cubicBezTo>
                    <a:pt x="979" y="69"/>
                    <a:pt x="987" y="69"/>
                    <a:pt x="990" y="64"/>
                  </a:cubicBezTo>
                  <a:cubicBezTo>
                    <a:pt x="975" y="60"/>
                    <a:pt x="963" y="54"/>
                    <a:pt x="948" y="50"/>
                  </a:cubicBezTo>
                  <a:moveTo>
                    <a:pt x="948" y="50"/>
                  </a:moveTo>
                  <a:cubicBezTo>
                    <a:pt x="948" y="49"/>
                    <a:pt x="947" y="50"/>
                    <a:pt x="948" y="50"/>
                  </a:cubicBezTo>
                  <a:moveTo>
                    <a:pt x="399" y="114"/>
                  </a:moveTo>
                  <a:cubicBezTo>
                    <a:pt x="405" y="112"/>
                    <a:pt x="411" y="111"/>
                    <a:pt x="416" y="110"/>
                  </a:cubicBezTo>
                  <a:cubicBezTo>
                    <a:pt x="433" y="101"/>
                    <a:pt x="450" y="91"/>
                    <a:pt x="468" y="83"/>
                  </a:cubicBezTo>
                  <a:cubicBezTo>
                    <a:pt x="486" y="75"/>
                    <a:pt x="506" y="70"/>
                    <a:pt x="522" y="58"/>
                  </a:cubicBezTo>
                  <a:cubicBezTo>
                    <a:pt x="520" y="58"/>
                    <a:pt x="520" y="56"/>
                    <a:pt x="520" y="53"/>
                  </a:cubicBezTo>
                  <a:cubicBezTo>
                    <a:pt x="473" y="66"/>
                    <a:pt x="432" y="86"/>
                    <a:pt x="399" y="114"/>
                  </a:cubicBezTo>
                  <a:close/>
                  <a:moveTo>
                    <a:pt x="593" y="54"/>
                  </a:moveTo>
                  <a:cubicBezTo>
                    <a:pt x="578" y="59"/>
                    <a:pt x="564" y="65"/>
                    <a:pt x="550" y="71"/>
                  </a:cubicBezTo>
                  <a:cubicBezTo>
                    <a:pt x="556" y="74"/>
                    <a:pt x="564" y="75"/>
                    <a:pt x="570" y="77"/>
                  </a:cubicBezTo>
                  <a:cubicBezTo>
                    <a:pt x="579" y="71"/>
                    <a:pt x="585" y="62"/>
                    <a:pt x="593" y="54"/>
                  </a:cubicBezTo>
                  <a:moveTo>
                    <a:pt x="593" y="54"/>
                  </a:moveTo>
                  <a:cubicBezTo>
                    <a:pt x="594" y="54"/>
                    <a:pt x="593" y="53"/>
                    <a:pt x="593" y="54"/>
                  </a:cubicBezTo>
                  <a:moveTo>
                    <a:pt x="637" y="84"/>
                  </a:moveTo>
                  <a:cubicBezTo>
                    <a:pt x="647" y="83"/>
                    <a:pt x="659" y="84"/>
                    <a:pt x="668" y="82"/>
                  </a:cubicBezTo>
                  <a:cubicBezTo>
                    <a:pt x="669" y="72"/>
                    <a:pt x="679" y="60"/>
                    <a:pt x="678" y="53"/>
                  </a:cubicBezTo>
                  <a:cubicBezTo>
                    <a:pt x="664" y="64"/>
                    <a:pt x="649" y="72"/>
                    <a:pt x="637" y="84"/>
                  </a:cubicBezTo>
                  <a:close/>
                  <a:moveTo>
                    <a:pt x="890" y="84"/>
                  </a:moveTo>
                  <a:cubicBezTo>
                    <a:pt x="901" y="85"/>
                    <a:pt x="916" y="86"/>
                    <a:pt x="924" y="81"/>
                  </a:cubicBezTo>
                  <a:cubicBezTo>
                    <a:pt x="907" y="73"/>
                    <a:pt x="890" y="59"/>
                    <a:pt x="872" y="54"/>
                  </a:cubicBezTo>
                  <a:cubicBezTo>
                    <a:pt x="879" y="63"/>
                    <a:pt x="885" y="73"/>
                    <a:pt x="890" y="84"/>
                  </a:cubicBezTo>
                  <a:close/>
                  <a:moveTo>
                    <a:pt x="1063" y="94"/>
                  </a:moveTo>
                  <a:cubicBezTo>
                    <a:pt x="1063" y="94"/>
                    <a:pt x="1063" y="94"/>
                    <a:pt x="1063" y="95"/>
                  </a:cubicBezTo>
                  <a:cubicBezTo>
                    <a:pt x="1064" y="95"/>
                    <a:pt x="1065" y="96"/>
                    <a:pt x="1066" y="95"/>
                  </a:cubicBezTo>
                  <a:moveTo>
                    <a:pt x="1066" y="95"/>
                  </a:moveTo>
                  <a:cubicBezTo>
                    <a:pt x="1067" y="97"/>
                    <a:pt x="1067" y="95"/>
                    <a:pt x="1066" y="95"/>
                  </a:cubicBezTo>
                  <a:moveTo>
                    <a:pt x="1066" y="95"/>
                  </a:moveTo>
                  <a:cubicBezTo>
                    <a:pt x="1066" y="94"/>
                    <a:pt x="1065" y="94"/>
                    <a:pt x="1063" y="94"/>
                  </a:cubicBezTo>
                  <a:moveTo>
                    <a:pt x="1063" y="94"/>
                  </a:moveTo>
                  <a:cubicBezTo>
                    <a:pt x="1046" y="79"/>
                    <a:pt x="1027" y="67"/>
                    <a:pt x="1006" y="56"/>
                  </a:cubicBezTo>
                  <a:cubicBezTo>
                    <a:pt x="1001" y="58"/>
                    <a:pt x="1000" y="63"/>
                    <a:pt x="996" y="65"/>
                  </a:cubicBezTo>
                  <a:cubicBezTo>
                    <a:pt x="1020" y="73"/>
                    <a:pt x="1041" y="84"/>
                    <a:pt x="1063" y="94"/>
                  </a:cubicBezTo>
                  <a:moveTo>
                    <a:pt x="482" y="60"/>
                  </a:moveTo>
                  <a:cubicBezTo>
                    <a:pt x="482" y="61"/>
                    <a:pt x="481" y="60"/>
                    <a:pt x="482" y="60"/>
                  </a:cubicBezTo>
                  <a:close/>
                  <a:moveTo>
                    <a:pt x="526" y="60"/>
                  </a:moveTo>
                  <a:cubicBezTo>
                    <a:pt x="526" y="61"/>
                    <a:pt x="525" y="60"/>
                    <a:pt x="526" y="60"/>
                  </a:cubicBezTo>
                  <a:close/>
                  <a:moveTo>
                    <a:pt x="479" y="61"/>
                  </a:moveTo>
                  <a:cubicBezTo>
                    <a:pt x="478" y="61"/>
                    <a:pt x="477" y="61"/>
                    <a:pt x="477" y="62"/>
                  </a:cubicBezTo>
                  <a:moveTo>
                    <a:pt x="477" y="62"/>
                  </a:moveTo>
                  <a:cubicBezTo>
                    <a:pt x="441" y="76"/>
                    <a:pt x="407" y="92"/>
                    <a:pt x="377" y="112"/>
                  </a:cubicBezTo>
                  <a:moveTo>
                    <a:pt x="377" y="112"/>
                  </a:moveTo>
                  <a:cubicBezTo>
                    <a:pt x="375" y="112"/>
                    <a:pt x="375" y="113"/>
                    <a:pt x="374" y="114"/>
                  </a:cubicBezTo>
                  <a:moveTo>
                    <a:pt x="374" y="114"/>
                  </a:moveTo>
                  <a:cubicBezTo>
                    <a:pt x="373" y="114"/>
                    <a:pt x="372" y="114"/>
                    <a:pt x="372" y="115"/>
                  </a:cubicBezTo>
                  <a:moveTo>
                    <a:pt x="372" y="115"/>
                  </a:moveTo>
                  <a:cubicBezTo>
                    <a:pt x="371" y="115"/>
                    <a:pt x="371" y="115"/>
                    <a:pt x="370" y="116"/>
                  </a:cubicBezTo>
                  <a:moveTo>
                    <a:pt x="370" y="116"/>
                  </a:moveTo>
                  <a:cubicBezTo>
                    <a:pt x="370" y="115"/>
                    <a:pt x="369" y="116"/>
                    <a:pt x="369" y="117"/>
                  </a:cubicBezTo>
                  <a:moveTo>
                    <a:pt x="369" y="117"/>
                  </a:moveTo>
                  <a:cubicBezTo>
                    <a:pt x="368" y="116"/>
                    <a:pt x="368" y="117"/>
                    <a:pt x="367" y="118"/>
                  </a:cubicBezTo>
                  <a:moveTo>
                    <a:pt x="367" y="118"/>
                  </a:moveTo>
                  <a:cubicBezTo>
                    <a:pt x="366" y="118"/>
                    <a:pt x="368" y="119"/>
                    <a:pt x="367" y="118"/>
                  </a:cubicBezTo>
                  <a:moveTo>
                    <a:pt x="367" y="118"/>
                  </a:moveTo>
                  <a:cubicBezTo>
                    <a:pt x="369" y="118"/>
                    <a:pt x="369" y="117"/>
                    <a:pt x="369" y="117"/>
                  </a:cubicBezTo>
                  <a:moveTo>
                    <a:pt x="369" y="117"/>
                  </a:moveTo>
                  <a:cubicBezTo>
                    <a:pt x="370" y="117"/>
                    <a:pt x="370" y="116"/>
                    <a:pt x="370" y="116"/>
                  </a:cubicBezTo>
                  <a:moveTo>
                    <a:pt x="370" y="116"/>
                  </a:moveTo>
                  <a:cubicBezTo>
                    <a:pt x="371" y="116"/>
                    <a:pt x="372" y="115"/>
                    <a:pt x="372" y="115"/>
                  </a:cubicBezTo>
                  <a:moveTo>
                    <a:pt x="372" y="115"/>
                  </a:moveTo>
                  <a:cubicBezTo>
                    <a:pt x="373" y="115"/>
                    <a:pt x="374" y="114"/>
                    <a:pt x="374" y="114"/>
                  </a:cubicBezTo>
                  <a:moveTo>
                    <a:pt x="374" y="114"/>
                  </a:moveTo>
                  <a:cubicBezTo>
                    <a:pt x="376" y="114"/>
                    <a:pt x="377" y="113"/>
                    <a:pt x="377" y="112"/>
                  </a:cubicBezTo>
                  <a:moveTo>
                    <a:pt x="377" y="112"/>
                  </a:moveTo>
                  <a:cubicBezTo>
                    <a:pt x="409" y="94"/>
                    <a:pt x="445" y="80"/>
                    <a:pt x="477" y="62"/>
                  </a:cubicBezTo>
                  <a:moveTo>
                    <a:pt x="477" y="62"/>
                  </a:moveTo>
                  <a:cubicBezTo>
                    <a:pt x="478" y="62"/>
                    <a:pt x="479" y="62"/>
                    <a:pt x="479" y="61"/>
                  </a:cubicBezTo>
                  <a:moveTo>
                    <a:pt x="479" y="61"/>
                  </a:moveTo>
                  <a:cubicBezTo>
                    <a:pt x="483" y="62"/>
                    <a:pt x="479" y="58"/>
                    <a:pt x="479" y="61"/>
                  </a:cubicBezTo>
                  <a:moveTo>
                    <a:pt x="481" y="64"/>
                  </a:moveTo>
                  <a:cubicBezTo>
                    <a:pt x="480" y="63"/>
                    <a:pt x="481" y="64"/>
                    <a:pt x="481" y="64"/>
                  </a:cubicBezTo>
                  <a:close/>
                  <a:moveTo>
                    <a:pt x="524" y="63"/>
                  </a:moveTo>
                  <a:cubicBezTo>
                    <a:pt x="510" y="69"/>
                    <a:pt x="495" y="80"/>
                    <a:pt x="484" y="90"/>
                  </a:cubicBezTo>
                  <a:cubicBezTo>
                    <a:pt x="480" y="92"/>
                    <a:pt x="475" y="96"/>
                    <a:pt x="476" y="99"/>
                  </a:cubicBezTo>
                  <a:cubicBezTo>
                    <a:pt x="504" y="96"/>
                    <a:pt x="519" y="80"/>
                    <a:pt x="542" y="71"/>
                  </a:cubicBezTo>
                  <a:cubicBezTo>
                    <a:pt x="535" y="69"/>
                    <a:pt x="530" y="65"/>
                    <a:pt x="524" y="63"/>
                  </a:cubicBezTo>
                  <a:close/>
                  <a:moveTo>
                    <a:pt x="479" y="65"/>
                  </a:moveTo>
                  <a:cubicBezTo>
                    <a:pt x="478" y="64"/>
                    <a:pt x="479" y="65"/>
                    <a:pt x="479" y="65"/>
                  </a:cubicBezTo>
                  <a:close/>
                  <a:moveTo>
                    <a:pt x="1028" y="65"/>
                  </a:moveTo>
                  <a:cubicBezTo>
                    <a:pt x="1048" y="78"/>
                    <a:pt x="1066" y="92"/>
                    <a:pt x="1086" y="106"/>
                  </a:cubicBezTo>
                  <a:cubicBezTo>
                    <a:pt x="1106" y="107"/>
                    <a:pt x="1124" y="115"/>
                    <a:pt x="1141" y="117"/>
                  </a:cubicBezTo>
                  <a:cubicBezTo>
                    <a:pt x="1105" y="97"/>
                    <a:pt x="1069" y="79"/>
                    <a:pt x="1028" y="65"/>
                  </a:cubicBezTo>
                  <a:moveTo>
                    <a:pt x="1028" y="65"/>
                  </a:moveTo>
                  <a:cubicBezTo>
                    <a:pt x="1028" y="62"/>
                    <a:pt x="1024" y="66"/>
                    <a:pt x="1028" y="65"/>
                  </a:cubicBezTo>
                  <a:moveTo>
                    <a:pt x="993" y="66"/>
                  </a:moveTo>
                  <a:cubicBezTo>
                    <a:pt x="989" y="70"/>
                    <a:pt x="981" y="71"/>
                    <a:pt x="975" y="74"/>
                  </a:cubicBezTo>
                  <a:cubicBezTo>
                    <a:pt x="984" y="83"/>
                    <a:pt x="999" y="87"/>
                    <a:pt x="1009" y="95"/>
                  </a:cubicBezTo>
                  <a:cubicBezTo>
                    <a:pt x="1032" y="95"/>
                    <a:pt x="1054" y="102"/>
                    <a:pt x="1074" y="102"/>
                  </a:cubicBezTo>
                  <a:cubicBezTo>
                    <a:pt x="1048" y="89"/>
                    <a:pt x="1021" y="77"/>
                    <a:pt x="993" y="66"/>
                  </a:cubicBezTo>
                  <a:close/>
                  <a:moveTo>
                    <a:pt x="504" y="71"/>
                  </a:moveTo>
                  <a:cubicBezTo>
                    <a:pt x="503" y="71"/>
                    <a:pt x="504" y="72"/>
                    <a:pt x="504" y="71"/>
                  </a:cubicBezTo>
                  <a:close/>
                  <a:moveTo>
                    <a:pt x="502" y="72"/>
                  </a:moveTo>
                  <a:cubicBezTo>
                    <a:pt x="476" y="83"/>
                    <a:pt x="450" y="93"/>
                    <a:pt x="428" y="107"/>
                  </a:cubicBezTo>
                  <a:moveTo>
                    <a:pt x="428" y="107"/>
                  </a:moveTo>
                  <a:cubicBezTo>
                    <a:pt x="424" y="106"/>
                    <a:pt x="428" y="110"/>
                    <a:pt x="428" y="107"/>
                  </a:cubicBezTo>
                  <a:moveTo>
                    <a:pt x="428" y="107"/>
                  </a:moveTo>
                  <a:cubicBezTo>
                    <a:pt x="442" y="105"/>
                    <a:pt x="455" y="103"/>
                    <a:pt x="468" y="100"/>
                  </a:cubicBezTo>
                  <a:cubicBezTo>
                    <a:pt x="479" y="91"/>
                    <a:pt x="490" y="82"/>
                    <a:pt x="502" y="72"/>
                  </a:cubicBezTo>
                  <a:moveTo>
                    <a:pt x="502" y="72"/>
                  </a:moveTo>
                  <a:cubicBezTo>
                    <a:pt x="503" y="72"/>
                    <a:pt x="502" y="71"/>
                    <a:pt x="502" y="72"/>
                  </a:cubicBezTo>
                  <a:moveTo>
                    <a:pt x="544" y="73"/>
                  </a:moveTo>
                  <a:cubicBezTo>
                    <a:pt x="530" y="79"/>
                    <a:pt x="513" y="89"/>
                    <a:pt x="501" y="95"/>
                  </a:cubicBezTo>
                  <a:cubicBezTo>
                    <a:pt x="522" y="94"/>
                    <a:pt x="540" y="90"/>
                    <a:pt x="561" y="90"/>
                  </a:cubicBezTo>
                  <a:cubicBezTo>
                    <a:pt x="565" y="87"/>
                    <a:pt x="567" y="83"/>
                    <a:pt x="570" y="79"/>
                  </a:cubicBezTo>
                  <a:cubicBezTo>
                    <a:pt x="561" y="81"/>
                    <a:pt x="551" y="71"/>
                    <a:pt x="544" y="73"/>
                  </a:cubicBezTo>
                  <a:close/>
                  <a:moveTo>
                    <a:pt x="933" y="85"/>
                  </a:moveTo>
                  <a:cubicBezTo>
                    <a:pt x="948" y="90"/>
                    <a:pt x="970" y="89"/>
                    <a:pt x="988" y="92"/>
                  </a:cubicBezTo>
                  <a:cubicBezTo>
                    <a:pt x="981" y="71"/>
                    <a:pt x="952" y="78"/>
                    <a:pt x="933" y="85"/>
                  </a:cubicBezTo>
                  <a:close/>
                  <a:moveTo>
                    <a:pt x="569" y="86"/>
                  </a:moveTo>
                  <a:cubicBezTo>
                    <a:pt x="568" y="86"/>
                    <a:pt x="569" y="87"/>
                    <a:pt x="569" y="86"/>
                  </a:cubicBezTo>
                  <a:moveTo>
                    <a:pt x="569" y="86"/>
                  </a:moveTo>
                  <a:cubicBezTo>
                    <a:pt x="572" y="85"/>
                    <a:pt x="575" y="84"/>
                    <a:pt x="577" y="81"/>
                  </a:cubicBezTo>
                  <a:cubicBezTo>
                    <a:pt x="574" y="81"/>
                    <a:pt x="575" y="79"/>
                    <a:pt x="572" y="80"/>
                  </a:cubicBezTo>
                  <a:cubicBezTo>
                    <a:pt x="572" y="84"/>
                    <a:pt x="569" y="82"/>
                    <a:pt x="569" y="86"/>
                  </a:cubicBezTo>
                  <a:moveTo>
                    <a:pt x="573" y="88"/>
                  </a:moveTo>
                  <a:cubicBezTo>
                    <a:pt x="569" y="87"/>
                    <a:pt x="573" y="91"/>
                    <a:pt x="573" y="88"/>
                  </a:cubicBezTo>
                  <a:moveTo>
                    <a:pt x="573" y="88"/>
                  </a:moveTo>
                  <a:cubicBezTo>
                    <a:pt x="583" y="87"/>
                    <a:pt x="594" y="88"/>
                    <a:pt x="602" y="85"/>
                  </a:cubicBezTo>
                  <a:cubicBezTo>
                    <a:pt x="590" y="84"/>
                    <a:pt x="579" y="79"/>
                    <a:pt x="573" y="88"/>
                  </a:cubicBezTo>
                  <a:moveTo>
                    <a:pt x="1092" y="83"/>
                  </a:moveTo>
                  <a:cubicBezTo>
                    <a:pt x="1092" y="83"/>
                    <a:pt x="1093" y="84"/>
                    <a:pt x="1092" y="83"/>
                  </a:cubicBezTo>
                  <a:close/>
                  <a:moveTo>
                    <a:pt x="695" y="84"/>
                  </a:moveTo>
                  <a:cubicBezTo>
                    <a:pt x="694" y="87"/>
                    <a:pt x="692" y="89"/>
                    <a:pt x="690" y="92"/>
                  </a:cubicBezTo>
                  <a:cubicBezTo>
                    <a:pt x="710" y="92"/>
                    <a:pt x="729" y="93"/>
                    <a:pt x="750" y="93"/>
                  </a:cubicBezTo>
                  <a:cubicBezTo>
                    <a:pt x="750" y="88"/>
                    <a:pt x="752" y="87"/>
                    <a:pt x="751" y="83"/>
                  </a:cubicBezTo>
                  <a:cubicBezTo>
                    <a:pt x="732" y="82"/>
                    <a:pt x="715" y="85"/>
                    <a:pt x="695" y="84"/>
                  </a:cubicBezTo>
                  <a:close/>
                  <a:moveTo>
                    <a:pt x="753" y="94"/>
                  </a:moveTo>
                  <a:cubicBezTo>
                    <a:pt x="763" y="94"/>
                    <a:pt x="770" y="92"/>
                    <a:pt x="779" y="93"/>
                  </a:cubicBezTo>
                  <a:cubicBezTo>
                    <a:pt x="780" y="89"/>
                    <a:pt x="778" y="87"/>
                    <a:pt x="778" y="83"/>
                  </a:cubicBezTo>
                  <a:cubicBezTo>
                    <a:pt x="768" y="84"/>
                    <a:pt x="749" y="77"/>
                    <a:pt x="753" y="94"/>
                  </a:cubicBezTo>
                  <a:close/>
                  <a:moveTo>
                    <a:pt x="781" y="93"/>
                  </a:moveTo>
                  <a:cubicBezTo>
                    <a:pt x="792" y="92"/>
                    <a:pt x="805" y="94"/>
                    <a:pt x="814" y="92"/>
                  </a:cubicBezTo>
                  <a:cubicBezTo>
                    <a:pt x="812" y="90"/>
                    <a:pt x="811" y="87"/>
                    <a:pt x="810" y="84"/>
                  </a:cubicBezTo>
                  <a:cubicBezTo>
                    <a:pt x="800" y="84"/>
                    <a:pt x="792" y="82"/>
                    <a:pt x="781" y="83"/>
                  </a:cubicBezTo>
                  <a:cubicBezTo>
                    <a:pt x="781" y="86"/>
                    <a:pt x="781" y="89"/>
                    <a:pt x="781" y="93"/>
                  </a:cubicBezTo>
                  <a:close/>
                  <a:moveTo>
                    <a:pt x="1094" y="84"/>
                  </a:moveTo>
                  <a:cubicBezTo>
                    <a:pt x="1095" y="85"/>
                    <a:pt x="1094" y="84"/>
                    <a:pt x="1094" y="84"/>
                  </a:cubicBezTo>
                  <a:close/>
                  <a:moveTo>
                    <a:pt x="670" y="85"/>
                  </a:moveTo>
                  <a:cubicBezTo>
                    <a:pt x="671" y="88"/>
                    <a:pt x="668" y="87"/>
                    <a:pt x="669" y="90"/>
                  </a:cubicBezTo>
                  <a:cubicBezTo>
                    <a:pt x="675" y="90"/>
                    <a:pt x="681" y="91"/>
                    <a:pt x="688" y="91"/>
                  </a:cubicBezTo>
                  <a:cubicBezTo>
                    <a:pt x="688" y="88"/>
                    <a:pt x="691" y="86"/>
                    <a:pt x="692" y="84"/>
                  </a:cubicBezTo>
                  <a:cubicBezTo>
                    <a:pt x="685" y="84"/>
                    <a:pt x="678" y="85"/>
                    <a:pt x="670" y="85"/>
                  </a:cubicBezTo>
                  <a:close/>
                  <a:moveTo>
                    <a:pt x="818" y="92"/>
                  </a:moveTo>
                  <a:cubicBezTo>
                    <a:pt x="837" y="91"/>
                    <a:pt x="856" y="90"/>
                    <a:pt x="873" y="88"/>
                  </a:cubicBezTo>
                  <a:cubicBezTo>
                    <a:pt x="858" y="83"/>
                    <a:pt x="832" y="84"/>
                    <a:pt x="814" y="85"/>
                  </a:cubicBezTo>
                  <a:cubicBezTo>
                    <a:pt x="816" y="86"/>
                    <a:pt x="816" y="90"/>
                    <a:pt x="818" y="92"/>
                  </a:cubicBezTo>
                  <a:close/>
                  <a:moveTo>
                    <a:pt x="1096" y="85"/>
                  </a:moveTo>
                  <a:cubicBezTo>
                    <a:pt x="1096" y="85"/>
                    <a:pt x="1097" y="86"/>
                    <a:pt x="1096" y="85"/>
                  </a:cubicBezTo>
                  <a:close/>
                  <a:moveTo>
                    <a:pt x="639" y="88"/>
                  </a:moveTo>
                  <a:cubicBezTo>
                    <a:pt x="648" y="88"/>
                    <a:pt x="656" y="89"/>
                    <a:pt x="665" y="90"/>
                  </a:cubicBezTo>
                  <a:cubicBezTo>
                    <a:pt x="664" y="87"/>
                    <a:pt x="666" y="87"/>
                    <a:pt x="666" y="85"/>
                  </a:cubicBezTo>
                  <a:cubicBezTo>
                    <a:pt x="658" y="87"/>
                    <a:pt x="645" y="84"/>
                    <a:pt x="639" y="88"/>
                  </a:cubicBezTo>
                  <a:close/>
                  <a:moveTo>
                    <a:pt x="931" y="86"/>
                  </a:moveTo>
                  <a:cubicBezTo>
                    <a:pt x="930" y="85"/>
                    <a:pt x="923" y="84"/>
                    <a:pt x="922" y="86"/>
                  </a:cubicBezTo>
                  <a:cubicBezTo>
                    <a:pt x="926" y="85"/>
                    <a:pt x="929" y="89"/>
                    <a:pt x="931" y="86"/>
                  </a:cubicBezTo>
                  <a:close/>
                  <a:moveTo>
                    <a:pt x="988" y="86"/>
                  </a:moveTo>
                  <a:cubicBezTo>
                    <a:pt x="988" y="86"/>
                    <a:pt x="988" y="87"/>
                    <a:pt x="988" y="87"/>
                  </a:cubicBezTo>
                  <a:cubicBezTo>
                    <a:pt x="990" y="88"/>
                    <a:pt x="991" y="90"/>
                    <a:pt x="992" y="93"/>
                  </a:cubicBezTo>
                  <a:cubicBezTo>
                    <a:pt x="995" y="93"/>
                    <a:pt x="998" y="93"/>
                    <a:pt x="1000" y="93"/>
                  </a:cubicBezTo>
                  <a:moveTo>
                    <a:pt x="1000" y="93"/>
                  </a:moveTo>
                  <a:cubicBezTo>
                    <a:pt x="1001" y="94"/>
                    <a:pt x="1001" y="93"/>
                    <a:pt x="1000" y="93"/>
                  </a:cubicBezTo>
                  <a:moveTo>
                    <a:pt x="1000" y="93"/>
                  </a:moveTo>
                  <a:cubicBezTo>
                    <a:pt x="996" y="90"/>
                    <a:pt x="993" y="87"/>
                    <a:pt x="988" y="86"/>
                  </a:cubicBezTo>
                  <a:moveTo>
                    <a:pt x="988" y="86"/>
                  </a:moveTo>
                  <a:cubicBezTo>
                    <a:pt x="987" y="84"/>
                    <a:pt x="986" y="86"/>
                    <a:pt x="988" y="86"/>
                  </a:cubicBezTo>
                  <a:moveTo>
                    <a:pt x="1173" y="127"/>
                  </a:moveTo>
                  <a:cubicBezTo>
                    <a:pt x="1173" y="128"/>
                    <a:pt x="1174" y="128"/>
                    <a:pt x="1175" y="128"/>
                  </a:cubicBezTo>
                  <a:moveTo>
                    <a:pt x="1175" y="128"/>
                  </a:moveTo>
                  <a:cubicBezTo>
                    <a:pt x="1175" y="130"/>
                    <a:pt x="1176" y="128"/>
                    <a:pt x="1175" y="128"/>
                  </a:cubicBezTo>
                  <a:moveTo>
                    <a:pt x="1175" y="128"/>
                  </a:moveTo>
                  <a:cubicBezTo>
                    <a:pt x="1175" y="127"/>
                    <a:pt x="1174" y="127"/>
                    <a:pt x="1173" y="127"/>
                  </a:cubicBezTo>
                  <a:moveTo>
                    <a:pt x="1173" y="127"/>
                  </a:moveTo>
                  <a:cubicBezTo>
                    <a:pt x="1150" y="112"/>
                    <a:pt x="1124" y="95"/>
                    <a:pt x="1098" y="86"/>
                  </a:cubicBezTo>
                  <a:cubicBezTo>
                    <a:pt x="1125" y="98"/>
                    <a:pt x="1141" y="120"/>
                    <a:pt x="1173" y="127"/>
                  </a:cubicBezTo>
                  <a:moveTo>
                    <a:pt x="885" y="86"/>
                  </a:moveTo>
                  <a:cubicBezTo>
                    <a:pt x="882" y="86"/>
                    <a:pt x="877" y="85"/>
                    <a:pt x="875" y="87"/>
                  </a:cubicBezTo>
                  <a:cubicBezTo>
                    <a:pt x="877" y="88"/>
                    <a:pt x="885" y="90"/>
                    <a:pt x="885" y="86"/>
                  </a:cubicBezTo>
                  <a:close/>
                  <a:moveTo>
                    <a:pt x="430" y="89"/>
                  </a:moveTo>
                  <a:cubicBezTo>
                    <a:pt x="429" y="88"/>
                    <a:pt x="430" y="89"/>
                    <a:pt x="430" y="89"/>
                  </a:cubicBezTo>
                  <a:close/>
                  <a:moveTo>
                    <a:pt x="564" y="92"/>
                  </a:moveTo>
                  <a:cubicBezTo>
                    <a:pt x="535" y="128"/>
                    <a:pt x="514" y="173"/>
                    <a:pt x="497" y="221"/>
                  </a:cubicBezTo>
                  <a:cubicBezTo>
                    <a:pt x="502" y="220"/>
                    <a:pt x="508" y="220"/>
                    <a:pt x="513" y="219"/>
                  </a:cubicBezTo>
                  <a:cubicBezTo>
                    <a:pt x="545" y="174"/>
                    <a:pt x="578" y="131"/>
                    <a:pt x="619" y="95"/>
                  </a:cubicBezTo>
                  <a:cubicBezTo>
                    <a:pt x="620" y="94"/>
                    <a:pt x="628" y="90"/>
                    <a:pt x="624" y="89"/>
                  </a:cubicBezTo>
                  <a:cubicBezTo>
                    <a:pt x="604" y="86"/>
                    <a:pt x="584" y="91"/>
                    <a:pt x="564" y="92"/>
                  </a:cubicBezTo>
                  <a:close/>
                  <a:moveTo>
                    <a:pt x="1055" y="192"/>
                  </a:moveTo>
                  <a:cubicBezTo>
                    <a:pt x="1019" y="154"/>
                    <a:pt x="980" y="120"/>
                    <a:pt x="937" y="90"/>
                  </a:cubicBezTo>
                  <a:cubicBezTo>
                    <a:pt x="922" y="89"/>
                    <a:pt x="906" y="86"/>
                    <a:pt x="893" y="90"/>
                  </a:cubicBezTo>
                  <a:cubicBezTo>
                    <a:pt x="901" y="111"/>
                    <a:pt x="911" y="126"/>
                    <a:pt x="923" y="142"/>
                  </a:cubicBezTo>
                  <a:cubicBezTo>
                    <a:pt x="942" y="166"/>
                    <a:pt x="959" y="189"/>
                    <a:pt x="973" y="216"/>
                  </a:cubicBezTo>
                  <a:cubicBezTo>
                    <a:pt x="1006" y="219"/>
                    <a:pt x="1038" y="222"/>
                    <a:pt x="1069" y="226"/>
                  </a:cubicBezTo>
                  <a:cubicBezTo>
                    <a:pt x="1065" y="214"/>
                    <a:pt x="1059" y="204"/>
                    <a:pt x="1055" y="192"/>
                  </a:cubicBezTo>
                  <a:close/>
                  <a:moveTo>
                    <a:pt x="366" y="122"/>
                  </a:moveTo>
                  <a:cubicBezTo>
                    <a:pt x="394" y="118"/>
                    <a:pt x="410" y="101"/>
                    <a:pt x="429" y="89"/>
                  </a:cubicBezTo>
                  <a:cubicBezTo>
                    <a:pt x="407" y="99"/>
                    <a:pt x="386" y="110"/>
                    <a:pt x="366" y="122"/>
                  </a:cubicBezTo>
                  <a:close/>
                  <a:moveTo>
                    <a:pt x="631" y="90"/>
                  </a:moveTo>
                  <a:cubicBezTo>
                    <a:pt x="632" y="88"/>
                    <a:pt x="629" y="90"/>
                    <a:pt x="629" y="91"/>
                  </a:cubicBezTo>
                  <a:cubicBezTo>
                    <a:pt x="589" y="125"/>
                    <a:pt x="552" y="168"/>
                    <a:pt x="523" y="212"/>
                  </a:cubicBezTo>
                  <a:cubicBezTo>
                    <a:pt x="522" y="214"/>
                    <a:pt x="517" y="216"/>
                    <a:pt x="519" y="219"/>
                  </a:cubicBezTo>
                  <a:cubicBezTo>
                    <a:pt x="554" y="215"/>
                    <a:pt x="591" y="214"/>
                    <a:pt x="629" y="212"/>
                  </a:cubicBezTo>
                  <a:cubicBezTo>
                    <a:pt x="645" y="177"/>
                    <a:pt x="650" y="130"/>
                    <a:pt x="663" y="93"/>
                  </a:cubicBezTo>
                  <a:cubicBezTo>
                    <a:pt x="653" y="91"/>
                    <a:pt x="643" y="90"/>
                    <a:pt x="631" y="90"/>
                  </a:cubicBezTo>
                  <a:close/>
                  <a:moveTo>
                    <a:pt x="899" y="111"/>
                  </a:moveTo>
                  <a:cubicBezTo>
                    <a:pt x="900" y="112"/>
                    <a:pt x="900" y="111"/>
                    <a:pt x="899" y="111"/>
                  </a:cubicBezTo>
                  <a:moveTo>
                    <a:pt x="899" y="111"/>
                  </a:moveTo>
                  <a:cubicBezTo>
                    <a:pt x="897" y="103"/>
                    <a:pt x="893" y="97"/>
                    <a:pt x="891" y="90"/>
                  </a:cubicBezTo>
                  <a:cubicBezTo>
                    <a:pt x="886" y="90"/>
                    <a:pt x="882" y="89"/>
                    <a:pt x="880" y="92"/>
                  </a:cubicBezTo>
                  <a:cubicBezTo>
                    <a:pt x="887" y="97"/>
                    <a:pt x="892" y="105"/>
                    <a:pt x="899" y="111"/>
                  </a:cubicBezTo>
                  <a:moveTo>
                    <a:pt x="943" y="91"/>
                  </a:moveTo>
                  <a:cubicBezTo>
                    <a:pt x="979" y="114"/>
                    <a:pt x="1013" y="148"/>
                    <a:pt x="1044" y="177"/>
                  </a:cubicBezTo>
                  <a:cubicBezTo>
                    <a:pt x="1045" y="178"/>
                    <a:pt x="1047" y="183"/>
                    <a:pt x="1049" y="180"/>
                  </a:cubicBezTo>
                  <a:cubicBezTo>
                    <a:pt x="1032" y="150"/>
                    <a:pt x="1014" y="120"/>
                    <a:pt x="991" y="95"/>
                  </a:cubicBezTo>
                  <a:cubicBezTo>
                    <a:pt x="975" y="94"/>
                    <a:pt x="961" y="91"/>
                    <a:pt x="943" y="91"/>
                  </a:cubicBezTo>
                  <a:moveTo>
                    <a:pt x="943" y="91"/>
                  </a:moveTo>
                  <a:cubicBezTo>
                    <a:pt x="943" y="88"/>
                    <a:pt x="939" y="92"/>
                    <a:pt x="943" y="91"/>
                  </a:cubicBezTo>
                  <a:moveTo>
                    <a:pt x="904" y="120"/>
                  </a:moveTo>
                  <a:cubicBezTo>
                    <a:pt x="894" y="111"/>
                    <a:pt x="886" y="98"/>
                    <a:pt x="874" y="91"/>
                  </a:cubicBezTo>
                  <a:cubicBezTo>
                    <a:pt x="857" y="93"/>
                    <a:pt x="838" y="94"/>
                    <a:pt x="820" y="95"/>
                  </a:cubicBezTo>
                  <a:cubicBezTo>
                    <a:pt x="835" y="132"/>
                    <a:pt x="849" y="170"/>
                    <a:pt x="860" y="211"/>
                  </a:cubicBezTo>
                  <a:cubicBezTo>
                    <a:pt x="885" y="210"/>
                    <a:pt x="907" y="212"/>
                    <a:pt x="931" y="214"/>
                  </a:cubicBezTo>
                  <a:cubicBezTo>
                    <a:pt x="924" y="180"/>
                    <a:pt x="914" y="150"/>
                    <a:pt x="904" y="120"/>
                  </a:cubicBezTo>
                  <a:close/>
                  <a:moveTo>
                    <a:pt x="558" y="93"/>
                  </a:moveTo>
                  <a:cubicBezTo>
                    <a:pt x="558" y="92"/>
                    <a:pt x="559" y="93"/>
                    <a:pt x="558" y="93"/>
                  </a:cubicBezTo>
                  <a:close/>
                  <a:moveTo>
                    <a:pt x="492" y="99"/>
                  </a:moveTo>
                  <a:cubicBezTo>
                    <a:pt x="485" y="102"/>
                    <a:pt x="476" y="109"/>
                    <a:pt x="468" y="114"/>
                  </a:cubicBezTo>
                  <a:cubicBezTo>
                    <a:pt x="460" y="119"/>
                    <a:pt x="450" y="123"/>
                    <a:pt x="444" y="128"/>
                  </a:cubicBezTo>
                  <a:cubicBezTo>
                    <a:pt x="432" y="139"/>
                    <a:pt x="421" y="155"/>
                    <a:pt x="411" y="169"/>
                  </a:cubicBezTo>
                  <a:cubicBezTo>
                    <a:pt x="400" y="185"/>
                    <a:pt x="389" y="201"/>
                    <a:pt x="382" y="216"/>
                  </a:cubicBezTo>
                  <a:cubicBezTo>
                    <a:pt x="390" y="219"/>
                    <a:pt x="399" y="220"/>
                    <a:pt x="407" y="223"/>
                  </a:cubicBezTo>
                  <a:cubicBezTo>
                    <a:pt x="452" y="175"/>
                    <a:pt x="501" y="130"/>
                    <a:pt x="558" y="93"/>
                  </a:cubicBezTo>
                  <a:cubicBezTo>
                    <a:pt x="533" y="97"/>
                    <a:pt x="512" y="93"/>
                    <a:pt x="492" y="99"/>
                  </a:cubicBezTo>
                  <a:close/>
                  <a:moveTo>
                    <a:pt x="667" y="93"/>
                  </a:moveTo>
                  <a:cubicBezTo>
                    <a:pt x="661" y="115"/>
                    <a:pt x="652" y="139"/>
                    <a:pt x="650" y="163"/>
                  </a:cubicBezTo>
                  <a:cubicBezTo>
                    <a:pt x="660" y="138"/>
                    <a:pt x="673" y="116"/>
                    <a:pt x="685" y="94"/>
                  </a:cubicBezTo>
                  <a:cubicBezTo>
                    <a:pt x="678" y="94"/>
                    <a:pt x="674" y="92"/>
                    <a:pt x="667" y="93"/>
                  </a:cubicBezTo>
                  <a:close/>
                  <a:moveTo>
                    <a:pt x="639" y="211"/>
                  </a:moveTo>
                  <a:cubicBezTo>
                    <a:pt x="674" y="211"/>
                    <a:pt x="707" y="208"/>
                    <a:pt x="743" y="209"/>
                  </a:cubicBezTo>
                  <a:cubicBezTo>
                    <a:pt x="745" y="170"/>
                    <a:pt x="747" y="132"/>
                    <a:pt x="750" y="95"/>
                  </a:cubicBezTo>
                  <a:cubicBezTo>
                    <a:pt x="729" y="96"/>
                    <a:pt x="708" y="95"/>
                    <a:pt x="689" y="94"/>
                  </a:cubicBezTo>
                  <a:cubicBezTo>
                    <a:pt x="669" y="129"/>
                    <a:pt x="646" y="162"/>
                    <a:pt x="639" y="211"/>
                  </a:cubicBezTo>
                  <a:close/>
                  <a:moveTo>
                    <a:pt x="825" y="120"/>
                  </a:moveTo>
                  <a:cubicBezTo>
                    <a:pt x="823" y="113"/>
                    <a:pt x="819" y="96"/>
                    <a:pt x="811" y="95"/>
                  </a:cubicBezTo>
                  <a:cubicBezTo>
                    <a:pt x="803" y="93"/>
                    <a:pt x="791" y="98"/>
                    <a:pt x="782" y="95"/>
                  </a:cubicBezTo>
                  <a:cubicBezTo>
                    <a:pt x="784" y="133"/>
                    <a:pt x="786" y="171"/>
                    <a:pt x="787" y="209"/>
                  </a:cubicBezTo>
                  <a:cubicBezTo>
                    <a:pt x="811" y="208"/>
                    <a:pt x="832" y="210"/>
                    <a:pt x="855" y="210"/>
                  </a:cubicBezTo>
                  <a:cubicBezTo>
                    <a:pt x="848" y="183"/>
                    <a:pt x="836" y="148"/>
                    <a:pt x="825" y="120"/>
                  </a:cubicBezTo>
                  <a:close/>
                  <a:moveTo>
                    <a:pt x="499" y="96"/>
                  </a:moveTo>
                  <a:cubicBezTo>
                    <a:pt x="499" y="96"/>
                    <a:pt x="500" y="97"/>
                    <a:pt x="499" y="96"/>
                  </a:cubicBezTo>
                  <a:close/>
                  <a:moveTo>
                    <a:pt x="752" y="98"/>
                  </a:moveTo>
                  <a:cubicBezTo>
                    <a:pt x="750" y="135"/>
                    <a:pt x="747" y="171"/>
                    <a:pt x="746" y="209"/>
                  </a:cubicBezTo>
                  <a:cubicBezTo>
                    <a:pt x="758" y="209"/>
                    <a:pt x="771" y="209"/>
                    <a:pt x="784" y="209"/>
                  </a:cubicBezTo>
                  <a:cubicBezTo>
                    <a:pt x="783" y="170"/>
                    <a:pt x="781" y="133"/>
                    <a:pt x="779" y="95"/>
                  </a:cubicBezTo>
                  <a:cubicBezTo>
                    <a:pt x="771" y="97"/>
                    <a:pt x="756" y="92"/>
                    <a:pt x="752" y="98"/>
                  </a:cubicBezTo>
                  <a:close/>
                  <a:moveTo>
                    <a:pt x="1056" y="191"/>
                  </a:moveTo>
                  <a:cubicBezTo>
                    <a:pt x="1069" y="202"/>
                    <a:pt x="1077" y="217"/>
                    <a:pt x="1090" y="228"/>
                  </a:cubicBezTo>
                  <a:cubicBezTo>
                    <a:pt x="1115" y="224"/>
                    <a:pt x="1137" y="218"/>
                    <a:pt x="1159" y="212"/>
                  </a:cubicBezTo>
                  <a:cubicBezTo>
                    <a:pt x="1152" y="199"/>
                    <a:pt x="1138" y="190"/>
                    <a:pt x="1126" y="180"/>
                  </a:cubicBezTo>
                  <a:cubicBezTo>
                    <a:pt x="1101" y="159"/>
                    <a:pt x="1078" y="141"/>
                    <a:pt x="1049" y="122"/>
                  </a:cubicBezTo>
                  <a:cubicBezTo>
                    <a:pt x="1032" y="112"/>
                    <a:pt x="1016" y="96"/>
                    <a:pt x="996" y="96"/>
                  </a:cubicBezTo>
                  <a:cubicBezTo>
                    <a:pt x="1020" y="124"/>
                    <a:pt x="1040" y="155"/>
                    <a:pt x="1056" y="191"/>
                  </a:cubicBezTo>
                  <a:close/>
                  <a:moveTo>
                    <a:pt x="1095" y="150"/>
                  </a:moveTo>
                  <a:cubicBezTo>
                    <a:pt x="1112" y="165"/>
                    <a:pt x="1132" y="180"/>
                    <a:pt x="1149" y="195"/>
                  </a:cubicBezTo>
                  <a:cubicBezTo>
                    <a:pt x="1154" y="200"/>
                    <a:pt x="1159" y="209"/>
                    <a:pt x="1167" y="209"/>
                  </a:cubicBezTo>
                  <a:cubicBezTo>
                    <a:pt x="1146" y="171"/>
                    <a:pt x="1113" y="136"/>
                    <a:pt x="1081" y="107"/>
                  </a:cubicBezTo>
                  <a:cubicBezTo>
                    <a:pt x="1060" y="104"/>
                    <a:pt x="1036" y="99"/>
                    <a:pt x="1015" y="98"/>
                  </a:cubicBezTo>
                  <a:cubicBezTo>
                    <a:pt x="1044" y="113"/>
                    <a:pt x="1069" y="132"/>
                    <a:pt x="1095" y="150"/>
                  </a:cubicBezTo>
                  <a:close/>
                  <a:moveTo>
                    <a:pt x="555" y="99"/>
                  </a:moveTo>
                  <a:cubicBezTo>
                    <a:pt x="506" y="130"/>
                    <a:pt x="457" y="172"/>
                    <a:pt x="418" y="216"/>
                  </a:cubicBezTo>
                  <a:cubicBezTo>
                    <a:pt x="417" y="218"/>
                    <a:pt x="411" y="220"/>
                    <a:pt x="414" y="224"/>
                  </a:cubicBezTo>
                  <a:cubicBezTo>
                    <a:pt x="438" y="232"/>
                    <a:pt x="467" y="223"/>
                    <a:pt x="494" y="221"/>
                  </a:cubicBezTo>
                  <a:cubicBezTo>
                    <a:pt x="510" y="176"/>
                    <a:pt x="530" y="135"/>
                    <a:pt x="555" y="99"/>
                  </a:cubicBezTo>
                  <a:moveTo>
                    <a:pt x="555" y="99"/>
                  </a:moveTo>
                  <a:cubicBezTo>
                    <a:pt x="556" y="99"/>
                    <a:pt x="555" y="98"/>
                    <a:pt x="555" y="99"/>
                  </a:cubicBezTo>
                  <a:moveTo>
                    <a:pt x="484" y="101"/>
                  </a:moveTo>
                  <a:cubicBezTo>
                    <a:pt x="483" y="101"/>
                    <a:pt x="484" y="102"/>
                    <a:pt x="484" y="101"/>
                  </a:cubicBezTo>
                  <a:close/>
                  <a:moveTo>
                    <a:pt x="1118" y="101"/>
                  </a:moveTo>
                  <a:cubicBezTo>
                    <a:pt x="1119" y="103"/>
                    <a:pt x="1119" y="101"/>
                    <a:pt x="1118" y="101"/>
                  </a:cubicBezTo>
                  <a:moveTo>
                    <a:pt x="1118" y="101"/>
                  </a:moveTo>
                  <a:cubicBezTo>
                    <a:pt x="1118" y="100"/>
                    <a:pt x="1117" y="101"/>
                    <a:pt x="1118" y="101"/>
                  </a:cubicBezTo>
                  <a:moveTo>
                    <a:pt x="454" y="119"/>
                  </a:moveTo>
                  <a:cubicBezTo>
                    <a:pt x="452" y="119"/>
                    <a:pt x="454" y="120"/>
                    <a:pt x="454" y="119"/>
                  </a:cubicBezTo>
                  <a:moveTo>
                    <a:pt x="454" y="119"/>
                  </a:moveTo>
                  <a:cubicBezTo>
                    <a:pt x="464" y="113"/>
                    <a:pt x="474" y="108"/>
                    <a:pt x="483" y="101"/>
                  </a:cubicBezTo>
                  <a:cubicBezTo>
                    <a:pt x="466" y="100"/>
                    <a:pt x="462" y="111"/>
                    <a:pt x="454" y="119"/>
                  </a:cubicBezTo>
                  <a:moveTo>
                    <a:pt x="1120" y="103"/>
                  </a:moveTo>
                  <a:cubicBezTo>
                    <a:pt x="1120" y="103"/>
                    <a:pt x="1121" y="104"/>
                    <a:pt x="1120" y="103"/>
                  </a:cubicBezTo>
                  <a:close/>
                  <a:moveTo>
                    <a:pt x="1075" y="104"/>
                  </a:moveTo>
                  <a:cubicBezTo>
                    <a:pt x="1075" y="104"/>
                    <a:pt x="1076" y="105"/>
                    <a:pt x="1075" y="104"/>
                  </a:cubicBezTo>
                  <a:close/>
                  <a:moveTo>
                    <a:pt x="417" y="112"/>
                  </a:moveTo>
                  <a:cubicBezTo>
                    <a:pt x="407" y="115"/>
                    <a:pt x="396" y="125"/>
                    <a:pt x="386" y="131"/>
                  </a:cubicBezTo>
                  <a:cubicBezTo>
                    <a:pt x="357" y="148"/>
                    <a:pt x="335" y="165"/>
                    <a:pt x="317" y="191"/>
                  </a:cubicBezTo>
                  <a:cubicBezTo>
                    <a:pt x="325" y="195"/>
                    <a:pt x="332" y="200"/>
                    <a:pt x="342" y="203"/>
                  </a:cubicBezTo>
                  <a:cubicBezTo>
                    <a:pt x="374" y="176"/>
                    <a:pt x="406" y="149"/>
                    <a:pt x="442" y="127"/>
                  </a:cubicBezTo>
                  <a:cubicBezTo>
                    <a:pt x="445" y="123"/>
                    <a:pt x="449" y="119"/>
                    <a:pt x="453" y="115"/>
                  </a:cubicBezTo>
                  <a:cubicBezTo>
                    <a:pt x="455" y="112"/>
                    <a:pt x="466" y="105"/>
                    <a:pt x="461" y="104"/>
                  </a:cubicBezTo>
                  <a:cubicBezTo>
                    <a:pt x="446" y="109"/>
                    <a:pt x="430" y="107"/>
                    <a:pt x="417" y="112"/>
                  </a:cubicBezTo>
                  <a:close/>
                  <a:moveTo>
                    <a:pt x="1210" y="188"/>
                  </a:moveTo>
                  <a:cubicBezTo>
                    <a:pt x="1213" y="187"/>
                    <a:pt x="1214" y="184"/>
                    <a:pt x="1216" y="183"/>
                  </a:cubicBezTo>
                  <a:cubicBezTo>
                    <a:pt x="1210" y="171"/>
                    <a:pt x="1197" y="162"/>
                    <a:pt x="1185" y="152"/>
                  </a:cubicBezTo>
                  <a:cubicBezTo>
                    <a:pt x="1175" y="143"/>
                    <a:pt x="1164" y="130"/>
                    <a:pt x="1151" y="123"/>
                  </a:cubicBezTo>
                  <a:cubicBezTo>
                    <a:pt x="1135" y="116"/>
                    <a:pt x="1116" y="117"/>
                    <a:pt x="1097" y="110"/>
                  </a:cubicBezTo>
                  <a:cubicBezTo>
                    <a:pt x="1096" y="110"/>
                    <a:pt x="1094" y="110"/>
                    <a:pt x="1094" y="111"/>
                  </a:cubicBezTo>
                  <a:cubicBezTo>
                    <a:pt x="1136" y="132"/>
                    <a:pt x="1174" y="163"/>
                    <a:pt x="1210" y="188"/>
                  </a:cubicBezTo>
                  <a:close/>
                  <a:moveTo>
                    <a:pt x="1090" y="112"/>
                  </a:moveTo>
                  <a:cubicBezTo>
                    <a:pt x="1090" y="112"/>
                    <a:pt x="1090" y="113"/>
                    <a:pt x="1090" y="113"/>
                  </a:cubicBezTo>
                  <a:cubicBezTo>
                    <a:pt x="1124" y="138"/>
                    <a:pt x="1146" y="175"/>
                    <a:pt x="1173" y="207"/>
                  </a:cubicBezTo>
                  <a:cubicBezTo>
                    <a:pt x="1185" y="202"/>
                    <a:pt x="1198" y="198"/>
                    <a:pt x="1206" y="190"/>
                  </a:cubicBezTo>
                  <a:cubicBezTo>
                    <a:pt x="1170" y="161"/>
                    <a:pt x="1132" y="134"/>
                    <a:pt x="1090" y="112"/>
                  </a:cubicBezTo>
                  <a:moveTo>
                    <a:pt x="1090" y="112"/>
                  </a:moveTo>
                  <a:cubicBezTo>
                    <a:pt x="1090" y="110"/>
                    <a:pt x="1089" y="112"/>
                    <a:pt x="1090" y="112"/>
                  </a:cubicBezTo>
                  <a:moveTo>
                    <a:pt x="405" y="116"/>
                  </a:moveTo>
                  <a:cubicBezTo>
                    <a:pt x="389" y="116"/>
                    <a:pt x="383" y="126"/>
                    <a:pt x="374" y="134"/>
                  </a:cubicBezTo>
                  <a:moveTo>
                    <a:pt x="374" y="134"/>
                  </a:moveTo>
                  <a:cubicBezTo>
                    <a:pt x="373" y="134"/>
                    <a:pt x="372" y="135"/>
                    <a:pt x="371" y="136"/>
                  </a:cubicBezTo>
                  <a:moveTo>
                    <a:pt x="371" y="136"/>
                  </a:moveTo>
                  <a:cubicBezTo>
                    <a:pt x="370" y="136"/>
                    <a:pt x="370" y="136"/>
                    <a:pt x="370" y="137"/>
                  </a:cubicBezTo>
                  <a:moveTo>
                    <a:pt x="370" y="137"/>
                  </a:moveTo>
                  <a:cubicBezTo>
                    <a:pt x="369" y="137"/>
                    <a:pt x="370" y="138"/>
                    <a:pt x="370" y="137"/>
                  </a:cubicBezTo>
                  <a:moveTo>
                    <a:pt x="370" y="137"/>
                  </a:moveTo>
                  <a:cubicBezTo>
                    <a:pt x="371" y="137"/>
                    <a:pt x="371" y="136"/>
                    <a:pt x="371" y="136"/>
                  </a:cubicBezTo>
                  <a:moveTo>
                    <a:pt x="371" y="136"/>
                  </a:moveTo>
                  <a:cubicBezTo>
                    <a:pt x="373" y="136"/>
                    <a:pt x="374" y="135"/>
                    <a:pt x="374" y="134"/>
                  </a:cubicBezTo>
                  <a:moveTo>
                    <a:pt x="374" y="134"/>
                  </a:moveTo>
                  <a:cubicBezTo>
                    <a:pt x="385" y="129"/>
                    <a:pt x="395" y="122"/>
                    <a:pt x="405" y="116"/>
                  </a:cubicBezTo>
                  <a:moveTo>
                    <a:pt x="405" y="116"/>
                  </a:moveTo>
                  <a:cubicBezTo>
                    <a:pt x="409" y="117"/>
                    <a:pt x="405" y="113"/>
                    <a:pt x="405" y="116"/>
                  </a:cubicBezTo>
                  <a:moveTo>
                    <a:pt x="1142" y="119"/>
                  </a:moveTo>
                  <a:cubicBezTo>
                    <a:pt x="1142" y="118"/>
                    <a:pt x="1143" y="119"/>
                    <a:pt x="1142" y="119"/>
                  </a:cubicBezTo>
                  <a:close/>
                  <a:moveTo>
                    <a:pt x="365" y="119"/>
                  </a:moveTo>
                  <a:cubicBezTo>
                    <a:pt x="364" y="119"/>
                    <a:pt x="365" y="120"/>
                    <a:pt x="365" y="119"/>
                  </a:cubicBezTo>
                  <a:close/>
                  <a:moveTo>
                    <a:pt x="363" y="120"/>
                  </a:moveTo>
                  <a:cubicBezTo>
                    <a:pt x="361" y="121"/>
                    <a:pt x="363" y="122"/>
                    <a:pt x="363" y="120"/>
                  </a:cubicBezTo>
                  <a:moveTo>
                    <a:pt x="363" y="120"/>
                  </a:moveTo>
                  <a:cubicBezTo>
                    <a:pt x="364" y="120"/>
                    <a:pt x="363" y="119"/>
                    <a:pt x="363" y="120"/>
                  </a:cubicBezTo>
                  <a:moveTo>
                    <a:pt x="326" y="147"/>
                  </a:moveTo>
                  <a:cubicBezTo>
                    <a:pt x="312" y="157"/>
                    <a:pt x="291" y="166"/>
                    <a:pt x="308" y="182"/>
                  </a:cubicBezTo>
                  <a:cubicBezTo>
                    <a:pt x="333" y="161"/>
                    <a:pt x="362" y="143"/>
                    <a:pt x="385" y="120"/>
                  </a:cubicBezTo>
                  <a:cubicBezTo>
                    <a:pt x="360" y="124"/>
                    <a:pt x="343" y="136"/>
                    <a:pt x="326" y="147"/>
                  </a:cubicBezTo>
                  <a:close/>
                  <a:moveTo>
                    <a:pt x="360" y="122"/>
                  </a:moveTo>
                  <a:cubicBezTo>
                    <a:pt x="359" y="122"/>
                    <a:pt x="360" y="123"/>
                    <a:pt x="360" y="122"/>
                  </a:cubicBezTo>
                  <a:close/>
                  <a:moveTo>
                    <a:pt x="365" y="123"/>
                  </a:moveTo>
                  <a:cubicBezTo>
                    <a:pt x="364" y="123"/>
                    <a:pt x="365" y="124"/>
                    <a:pt x="365" y="123"/>
                  </a:cubicBezTo>
                  <a:close/>
                  <a:moveTo>
                    <a:pt x="357" y="124"/>
                  </a:moveTo>
                  <a:cubicBezTo>
                    <a:pt x="356" y="124"/>
                    <a:pt x="358" y="125"/>
                    <a:pt x="357" y="124"/>
                  </a:cubicBezTo>
                  <a:close/>
                  <a:moveTo>
                    <a:pt x="354" y="126"/>
                  </a:moveTo>
                  <a:cubicBezTo>
                    <a:pt x="354" y="126"/>
                    <a:pt x="355" y="127"/>
                    <a:pt x="354" y="126"/>
                  </a:cubicBezTo>
                  <a:close/>
                  <a:moveTo>
                    <a:pt x="910" y="129"/>
                  </a:moveTo>
                  <a:cubicBezTo>
                    <a:pt x="919" y="156"/>
                    <a:pt x="927" y="184"/>
                    <a:pt x="934" y="214"/>
                  </a:cubicBezTo>
                  <a:cubicBezTo>
                    <a:pt x="946" y="215"/>
                    <a:pt x="959" y="215"/>
                    <a:pt x="970" y="216"/>
                  </a:cubicBezTo>
                  <a:cubicBezTo>
                    <a:pt x="952" y="185"/>
                    <a:pt x="933" y="155"/>
                    <a:pt x="910" y="129"/>
                  </a:cubicBezTo>
                  <a:moveTo>
                    <a:pt x="910" y="129"/>
                  </a:moveTo>
                  <a:cubicBezTo>
                    <a:pt x="911" y="125"/>
                    <a:pt x="907" y="129"/>
                    <a:pt x="910" y="129"/>
                  </a:cubicBezTo>
                  <a:moveTo>
                    <a:pt x="1166" y="129"/>
                  </a:moveTo>
                  <a:cubicBezTo>
                    <a:pt x="1166" y="129"/>
                    <a:pt x="1167" y="130"/>
                    <a:pt x="1166" y="129"/>
                  </a:cubicBezTo>
                  <a:close/>
                  <a:moveTo>
                    <a:pt x="1222" y="166"/>
                  </a:moveTo>
                  <a:cubicBezTo>
                    <a:pt x="1218" y="155"/>
                    <a:pt x="1206" y="150"/>
                    <a:pt x="1198" y="144"/>
                  </a:cubicBezTo>
                  <a:cubicBezTo>
                    <a:pt x="1189" y="138"/>
                    <a:pt x="1180" y="130"/>
                    <a:pt x="1168" y="130"/>
                  </a:cubicBezTo>
                  <a:cubicBezTo>
                    <a:pt x="1187" y="141"/>
                    <a:pt x="1204" y="154"/>
                    <a:pt x="1222" y="166"/>
                  </a:cubicBezTo>
                  <a:close/>
                  <a:moveTo>
                    <a:pt x="1165" y="132"/>
                  </a:moveTo>
                  <a:cubicBezTo>
                    <a:pt x="1166" y="133"/>
                    <a:pt x="1165" y="132"/>
                    <a:pt x="1165" y="132"/>
                  </a:cubicBezTo>
                  <a:close/>
                  <a:moveTo>
                    <a:pt x="1169" y="134"/>
                  </a:moveTo>
                  <a:cubicBezTo>
                    <a:pt x="1187" y="147"/>
                    <a:pt x="1204" y="167"/>
                    <a:pt x="1220" y="178"/>
                  </a:cubicBezTo>
                  <a:cubicBezTo>
                    <a:pt x="1220" y="175"/>
                    <a:pt x="1223" y="174"/>
                    <a:pt x="1222" y="170"/>
                  </a:cubicBezTo>
                  <a:cubicBezTo>
                    <a:pt x="1206" y="157"/>
                    <a:pt x="1188" y="145"/>
                    <a:pt x="1169" y="134"/>
                  </a:cubicBezTo>
                  <a:moveTo>
                    <a:pt x="1169" y="134"/>
                  </a:moveTo>
                  <a:cubicBezTo>
                    <a:pt x="1168" y="132"/>
                    <a:pt x="1168" y="134"/>
                    <a:pt x="1169" y="134"/>
                  </a:cubicBezTo>
                  <a:moveTo>
                    <a:pt x="434" y="136"/>
                  </a:moveTo>
                  <a:cubicBezTo>
                    <a:pt x="433" y="136"/>
                    <a:pt x="433" y="136"/>
                    <a:pt x="433" y="137"/>
                  </a:cubicBezTo>
                  <a:moveTo>
                    <a:pt x="433" y="137"/>
                  </a:moveTo>
                  <a:cubicBezTo>
                    <a:pt x="401" y="157"/>
                    <a:pt x="372" y="180"/>
                    <a:pt x="345" y="205"/>
                  </a:cubicBezTo>
                  <a:cubicBezTo>
                    <a:pt x="357" y="209"/>
                    <a:pt x="367" y="213"/>
                    <a:pt x="379" y="215"/>
                  </a:cubicBezTo>
                  <a:cubicBezTo>
                    <a:pt x="394" y="187"/>
                    <a:pt x="413" y="162"/>
                    <a:pt x="433" y="137"/>
                  </a:cubicBezTo>
                  <a:moveTo>
                    <a:pt x="433" y="137"/>
                  </a:moveTo>
                  <a:cubicBezTo>
                    <a:pt x="434" y="137"/>
                    <a:pt x="434" y="136"/>
                    <a:pt x="434" y="136"/>
                  </a:cubicBezTo>
                  <a:moveTo>
                    <a:pt x="434" y="136"/>
                  </a:moveTo>
                  <a:cubicBezTo>
                    <a:pt x="435" y="135"/>
                    <a:pt x="434" y="135"/>
                    <a:pt x="434" y="136"/>
                  </a:cubicBezTo>
                  <a:moveTo>
                    <a:pt x="327" y="142"/>
                  </a:moveTo>
                  <a:cubicBezTo>
                    <a:pt x="327" y="141"/>
                    <a:pt x="328" y="142"/>
                    <a:pt x="327" y="142"/>
                  </a:cubicBezTo>
                  <a:close/>
                  <a:moveTo>
                    <a:pt x="325" y="143"/>
                  </a:moveTo>
                  <a:cubicBezTo>
                    <a:pt x="319" y="146"/>
                    <a:pt x="312" y="150"/>
                    <a:pt x="308" y="156"/>
                  </a:cubicBezTo>
                  <a:moveTo>
                    <a:pt x="308" y="156"/>
                  </a:moveTo>
                  <a:cubicBezTo>
                    <a:pt x="307" y="156"/>
                    <a:pt x="307" y="156"/>
                    <a:pt x="307" y="157"/>
                  </a:cubicBezTo>
                  <a:moveTo>
                    <a:pt x="307" y="157"/>
                  </a:moveTo>
                  <a:cubicBezTo>
                    <a:pt x="306" y="157"/>
                    <a:pt x="306" y="157"/>
                    <a:pt x="306" y="158"/>
                  </a:cubicBezTo>
                  <a:moveTo>
                    <a:pt x="306" y="158"/>
                  </a:moveTo>
                  <a:cubicBezTo>
                    <a:pt x="305" y="158"/>
                    <a:pt x="306" y="159"/>
                    <a:pt x="306" y="158"/>
                  </a:cubicBezTo>
                  <a:moveTo>
                    <a:pt x="306" y="158"/>
                  </a:moveTo>
                  <a:cubicBezTo>
                    <a:pt x="307" y="158"/>
                    <a:pt x="307" y="158"/>
                    <a:pt x="307" y="157"/>
                  </a:cubicBezTo>
                  <a:moveTo>
                    <a:pt x="307" y="157"/>
                  </a:moveTo>
                  <a:cubicBezTo>
                    <a:pt x="308" y="157"/>
                    <a:pt x="308" y="157"/>
                    <a:pt x="308" y="156"/>
                  </a:cubicBezTo>
                  <a:moveTo>
                    <a:pt x="308" y="156"/>
                  </a:moveTo>
                  <a:cubicBezTo>
                    <a:pt x="314" y="152"/>
                    <a:pt x="320" y="147"/>
                    <a:pt x="325" y="143"/>
                  </a:cubicBezTo>
                  <a:moveTo>
                    <a:pt x="325" y="143"/>
                  </a:moveTo>
                  <a:cubicBezTo>
                    <a:pt x="327" y="142"/>
                    <a:pt x="325" y="141"/>
                    <a:pt x="325" y="143"/>
                  </a:cubicBezTo>
                  <a:moveTo>
                    <a:pt x="338" y="163"/>
                  </a:moveTo>
                  <a:cubicBezTo>
                    <a:pt x="337" y="163"/>
                    <a:pt x="337" y="163"/>
                    <a:pt x="337" y="164"/>
                  </a:cubicBezTo>
                  <a:moveTo>
                    <a:pt x="337" y="164"/>
                  </a:moveTo>
                  <a:cubicBezTo>
                    <a:pt x="327" y="170"/>
                    <a:pt x="317" y="176"/>
                    <a:pt x="310" y="185"/>
                  </a:cubicBezTo>
                  <a:cubicBezTo>
                    <a:pt x="312" y="185"/>
                    <a:pt x="312" y="188"/>
                    <a:pt x="315" y="188"/>
                  </a:cubicBezTo>
                  <a:cubicBezTo>
                    <a:pt x="322" y="180"/>
                    <a:pt x="330" y="172"/>
                    <a:pt x="337" y="164"/>
                  </a:cubicBezTo>
                  <a:moveTo>
                    <a:pt x="337" y="164"/>
                  </a:moveTo>
                  <a:cubicBezTo>
                    <a:pt x="338" y="164"/>
                    <a:pt x="338" y="163"/>
                    <a:pt x="338" y="163"/>
                  </a:cubicBezTo>
                  <a:moveTo>
                    <a:pt x="338" y="163"/>
                  </a:moveTo>
                  <a:cubicBezTo>
                    <a:pt x="339" y="162"/>
                    <a:pt x="338" y="162"/>
                    <a:pt x="338" y="163"/>
                  </a:cubicBezTo>
                  <a:moveTo>
                    <a:pt x="648" y="165"/>
                  </a:moveTo>
                  <a:cubicBezTo>
                    <a:pt x="647" y="164"/>
                    <a:pt x="648" y="165"/>
                    <a:pt x="648" y="165"/>
                  </a:cubicBezTo>
                  <a:close/>
                  <a:moveTo>
                    <a:pt x="1279" y="213"/>
                  </a:moveTo>
                  <a:cubicBezTo>
                    <a:pt x="1279" y="213"/>
                    <a:pt x="1280" y="214"/>
                    <a:pt x="1280" y="214"/>
                  </a:cubicBezTo>
                  <a:moveTo>
                    <a:pt x="1280" y="214"/>
                  </a:moveTo>
                  <a:cubicBezTo>
                    <a:pt x="1280" y="214"/>
                    <a:pt x="1281" y="214"/>
                    <a:pt x="1281" y="215"/>
                  </a:cubicBezTo>
                  <a:moveTo>
                    <a:pt x="1281" y="215"/>
                  </a:moveTo>
                  <a:cubicBezTo>
                    <a:pt x="1281" y="215"/>
                    <a:pt x="1282" y="215"/>
                    <a:pt x="1282" y="215"/>
                  </a:cubicBezTo>
                  <a:moveTo>
                    <a:pt x="1282" y="215"/>
                  </a:moveTo>
                  <a:cubicBezTo>
                    <a:pt x="1282" y="216"/>
                    <a:pt x="1283" y="216"/>
                    <a:pt x="1283" y="216"/>
                  </a:cubicBezTo>
                  <a:moveTo>
                    <a:pt x="1283" y="216"/>
                  </a:moveTo>
                  <a:cubicBezTo>
                    <a:pt x="1283" y="217"/>
                    <a:pt x="1284" y="217"/>
                    <a:pt x="1284" y="217"/>
                  </a:cubicBezTo>
                  <a:moveTo>
                    <a:pt x="1284" y="217"/>
                  </a:moveTo>
                  <a:cubicBezTo>
                    <a:pt x="1284" y="218"/>
                    <a:pt x="1285" y="218"/>
                    <a:pt x="1285" y="218"/>
                  </a:cubicBezTo>
                  <a:moveTo>
                    <a:pt x="1285" y="218"/>
                  </a:moveTo>
                  <a:cubicBezTo>
                    <a:pt x="1285" y="219"/>
                    <a:pt x="1286" y="219"/>
                    <a:pt x="1286" y="219"/>
                  </a:cubicBezTo>
                  <a:moveTo>
                    <a:pt x="1286" y="219"/>
                  </a:moveTo>
                  <a:cubicBezTo>
                    <a:pt x="1286" y="220"/>
                    <a:pt x="1287" y="220"/>
                    <a:pt x="1287" y="220"/>
                  </a:cubicBezTo>
                  <a:moveTo>
                    <a:pt x="1287" y="220"/>
                  </a:moveTo>
                  <a:cubicBezTo>
                    <a:pt x="1288" y="222"/>
                    <a:pt x="1288" y="220"/>
                    <a:pt x="1287" y="220"/>
                  </a:cubicBezTo>
                  <a:moveTo>
                    <a:pt x="1287" y="220"/>
                  </a:moveTo>
                  <a:cubicBezTo>
                    <a:pt x="1287" y="219"/>
                    <a:pt x="1287" y="219"/>
                    <a:pt x="1286" y="219"/>
                  </a:cubicBezTo>
                  <a:moveTo>
                    <a:pt x="1286" y="219"/>
                  </a:moveTo>
                  <a:cubicBezTo>
                    <a:pt x="1286" y="219"/>
                    <a:pt x="1286" y="218"/>
                    <a:pt x="1285" y="218"/>
                  </a:cubicBezTo>
                  <a:moveTo>
                    <a:pt x="1285" y="218"/>
                  </a:moveTo>
                  <a:cubicBezTo>
                    <a:pt x="1285" y="218"/>
                    <a:pt x="1285" y="217"/>
                    <a:pt x="1284" y="217"/>
                  </a:cubicBezTo>
                  <a:moveTo>
                    <a:pt x="1284" y="217"/>
                  </a:moveTo>
                  <a:cubicBezTo>
                    <a:pt x="1284" y="217"/>
                    <a:pt x="1284" y="216"/>
                    <a:pt x="1283" y="216"/>
                  </a:cubicBezTo>
                  <a:moveTo>
                    <a:pt x="1283" y="216"/>
                  </a:moveTo>
                  <a:cubicBezTo>
                    <a:pt x="1283" y="216"/>
                    <a:pt x="1283" y="216"/>
                    <a:pt x="1282" y="215"/>
                  </a:cubicBezTo>
                  <a:moveTo>
                    <a:pt x="1282" y="215"/>
                  </a:moveTo>
                  <a:cubicBezTo>
                    <a:pt x="1283" y="215"/>
                    <a:pt x="1282" y="215"/>
                    <a:pt x="1281" y="215"/>
                  </a:cubicBezTo>
                  <a:moveTo>
                    <a:pt x="1281" y="215"/>
                  </a:moveTo>
                  <a:cubicBezTo>
                    <a:pt x="1282" y="214"/>
                    <a:pt x="1281" y="214"/>
                    <a:pt x="1280" y="214"/>
                  </a:cubicBezTo>
                  <a:moveTo>
                    <a:pt x="1280" y="214"/>
                  </a:moveTo>
                  <a:cubicBezTo>
                    <a:pt x="1281" y="213"/>
                    <a:pt x="1280" y="213"/>
                    <a:pt x="1279" y="213"/>
                  </a:cubicBezTo>
                  <a:moveTo>
                    <a:pt x="1279" y="213"/>
                  </a:moveTo>
                  <a:cubicBezTo>
                    <a:pt x="1262" y="195"/>
                    <a:pt x="1245" y="179"/>
                    <a:pt x="1225" y="165"/>
                  </a:cubicBezTo>
                  <a:cubicBezTo>
                    <a:pt x="1226" y="171"/>
                    <a:pt x="1233" y="175"/>
                    <a:pt x="1237" y="178"/>
                  </a:cubicBezTo>
                  <a:cubicBezTo>
                    <a:pt x="1251" y="189"/>
                    <a:pt x="1265" y="201"/>
                    <a:pt x="1279" y="213"/>
                  </a:cubicBezTo>
                  <a:moveTo>
                    <a:pt x="188" y="288"/>
                  </a:moveTo>
                  <a:cubicBezTo>
                    <a:pt x="205" y="283"/>
                    <a:pt x="212" y="269"/>
                    <a:pt x="223" y="257"/>
                  </a:cubicBezTo>
                  <a:cubicBezTo>
                    <a:pt x="250" y="230"/>
                    <a:pt x="277" y="206"/>
                    <a:pt x="305" y="183"/>
                  </a:cubicBezTo>
                  <a:cubicBezTo>
                    <a:pt x="301" y="179"/>
                    <a:pt x="300" y="173"/>
                    <a:pt x="298" y="167"/>
                  </a:cubicBezTo>
                  <a:cubicBezTo>
                    <a:pt x="257" y="204"/>
                    <a:pt x="219" y="243"/>
                    <a:pt x="188" y="288"/>
                  </a:cubicBezTo>
                  <a:close/>
                  <a:moveTo>
                    <a:pt x="1351" y="296"/>
                  </a:moveTo>
                  <a:cubicBezTo>
                    <a:pt x="1351" y="297"/>
                    <a:pt x="1352" y="297"/>
                    <a:pt x="1352" y="297"/>
                  </a:cubicBezTo>
                  <a:moveTo>
                    <a:pt x="1352" y="297"/>
                  </a:moveTo>
                  <a:cubicBezTo>
                    <a:pt x="1353" y="298"/>
                    <a:pt x="1354" y="297"/>
                    <a:pt x="1352" y="297"/>
                  </a:cubicBezTo>
                  <a:moveTo>
                    <a:pt x="1352" y="297"/>
                  </a:moveTo>
                  <a:cubicBezTo>
                    <a:pt x="1353" y="296"/>
                    <a:pt x="1352" y="296"/>
                    <a:pt x="1351" y="296"/>
                  </a:cubicBezTo>
                  <a:moveTo>
                    <a:pt x="1351" y="296"/>
                  </a:moveTo>
                  <a:cubicBezTo>
                    <a:pt x="1351" y="295"/>
                    <a:pt x="1351" y="293"/>
                    <a:pt x="1350" y="293"/>
                  </a:cubicBezTo>
                  <a:cubicBezTo>
                    <a:pt x="1320" y="252"/>
                    <a:pt x="1281" y="217"/>
                    <a:pt x="1241" y="185"/>
                  </a:cubicBezTo>
                  <a:cubicBezTo>
                    <a:pt x="1236" y="181"/>
                    <a:pt x="1231" y="174"/>
                    <a:pt x="1224" y="173"/>
                  </a:cubicBezTo>
                  <a:cubicBezTo>
                    <a:pt x="1218" y="183"/>
                    <a:pt x="1228" y="188"/>
                    <a:pt x="1233" y="194"/>
                  </a:cubicBezTo>
                  <a:cubicBezTo>
                    <a:pt x="1239" y="201"/>
                    <a:pt x="1244" y="208"/>
                    <a:pt x="1250" y="214"/>
                  </a:cubicBezTo>
                  <a:cubicBezTo>
                    <a:pt x="1267" y="233"/>
                    <a:pt x="1280" y="256"/>
                    <a:pt x="1300" y="274"/>
                  </a:cubicBezTo>
                  <a:cubicBezTo>
                    <a:pt x="1319" y="279"/>
                    <a:pt x="1335" y="288"/>
                    <a:pt x="1351" y="296"/>
                  </a:cubicBezTo>
                  <a:moveTo>
                    <a:pt x="1218" y="184"/>
                  </a:moveTo>
                  <a:cubicBezTo>
                    <a:pt x="1217" y="187"/>
                    <a:pt x="1213" y="188"/>
                    <a:pt x="1211" y="191"/>
                  </a:cubicBezTo>
                  <a:cubicBezTo>
                    <a:pt x="1231" y="205"/>
                    <a:pt x="1249" y="226"/>
                    <a:pt x="1267" y="239"/>
                  </a:cubicBezTo>
                  <a:cubicBezTo>
                    <a:pt x="1250" y="220"/>
                    <a:pt x="1237" y="199"/>
                    <a:pt x="1218" y="184"/>
                  </a:cubicBezTo>
                  <a:close/>
                  <a:moveTo>
                    <a:pt x="207" y="280"/>
                  </a:moveTo>
                  <a:cubicBezTo>
                    <a:pt x="206" y="280"/>
                    <a:pt x="207" y="281"/>
                    <a:pt x="207" y="280"/>
                  </a:cubicBezTo>
                  <a:moveTo>
                    <a:pt x="207" y="280"/>
                  </a:moveTo>
                  <a:cubicBezTo>
                    <a:pt x="225" y="274"/>
                    <a:pt x="241" y="267"/>
                    <a:pt x="260" y="263"/>
                  </a:cubicBezTo>
                  <a:cubicBezTo>
                    <a:pt x="272" y="244"/>
                    <a:pt x="285" y="224"/>
                    <a:pt x="299" y="206"/>
                  </a:cubicBezTo>
                  <a:cubicBezTo>
                    <a:pt x="304" y="200"/>
                    <a:pt x="311" y="196"/>
                    <a:pt x="312" y="189"/>
                  </a:cubicBezTo>
                  <a:cubicBezTo>
                    <a:pt x="306" y="183"/>
                    <a:pt x="301" y="190"/>
                    <a:pt x="297" y="193"/>
                  </a:cubicBezTo>
                  <a:cubicBezTo>
                    <a:pt x="268" y="218"/>
                    <a:pt x="231" y="250"/>
                    <a:pt x="207" y="280"/>
                  </a:cubicBezTo>
                  <a:moveTo>
                    <a:pt x="267" y="192"/>
                  </a:moveTo>
                  <a:cubicBezTo>
                    <a:pt x="266" y="192"/>
                    <a:pt x="266" y="193"/>
                    <a:pt x="266" y="193"/>
                  </a:cubicBezTo>
                  <a:moveTo>
                    <a:pt x="266" y="193"/>
                  </a:moveTo>
                  <a:cubicBezTo>
                    <a:pt x="265" y="193"/>
                    <a:pt x="265" y="194"/>
                    <a:pt x="265" y="194"/>
                  </a:cubicBezTo>
                  <a:moveTo>
                    <a:pt x="265" y="194"/>
                  </a:moveTo>
                  <a:cubicBezTo>
                    <a:pt x="264" y="194"/>
                    <a:pt x="264" y="195"/>
                    <a:pt x="264" y="195"/>
                  </a:cubicBezTo>
                  <a:moveTo>
                    <a:pt x="264" y="195"/>
                  </a:moveTo>
                  <a:cubicBezTo>
                    <a:pt x="263" y="195"/>
                    <a:pt x="263" y="196"/>
                    <a:pt x="263" y="196"/>
                  </a:cubicBezTo>
                  <a:moveTo>
                    <a:pt x="263" y="196"/>
                  </a:moveTo>
                  <a:cubicBezTo>
                    <a:pt x="262" y="196"/>
                    <a:pt x="262" y="197"/>
                    <a:pt x="262" y="197"/>
                  </a:cubicBezTo>
                  <a:moveTo>
                    <a:pt x="262" y="197"/>
                  </a:moveTo>
                  <a:cubicBezTo>
                    <a:pt x="261" y="197"/>
                    <a:pt x="261" y="198"/>
                    <a:pt x="261" y="198"/>
                  </a:cubicBezTo>
                  <a:moveTo>
                    <a:pt x="261" y="198"/>
                  </a:moveTo>
                  <a:cubicBezTo>
                    <a:pt x="222" y="229"/>
                    <a:pt x="189" y="265"/>
                    <a:pt x="159" y="305"/>
                  </a:cubicBezTo>
                  <a:moveTo>
                    <a:pt x="159" y="305"/>
                  </a:moveTo>
                  <a:cubicBezTo>
                    <a:pt x="158" y="305"/>
                    <a:pt x="158" y="305"/>
                    <a:pt x="158" y="306"/>
                  </a:cubicBezTo>
                  <a:moveTo>
                    <a:pt x="158" y="306"/>
                  </a:moveTo>
                  <a:cubicBezTo>
                    <a:pt x="157" y="306"/>
                    <a:pt x="158" y="307"/>
                    <a:pt x="158" y="306"/>
                  </a:cubicBezTo>
                  <a:moveTo>
                    <a:pt x="158" y="306"/>
                  </a:moveTo>
                  <a:cubicBezTo>
                    <a:pt x="159" y="306"/>
                    <a:pt x="159" y="305"/>
                    <a:pt x="159" y="305"/>
                  </a:cubicBezTo>
                  <a:moveTo>
                    <a:pt x="159" y="305"/>
                  </a:moveTo>
                  <a:cubicBezTo>
                    <a:pt x="167" y="301"/>
                    <a:pt x="173" y="295"/>
                    <a:pt x="182" y="292"/>
                  </a:cubicBezTo>
                  <a:cubicBezTo>
                    <a:pt x="205" y="258"/>
                    <a:pt x="232" y="227"/>
                    <a:pt x="261" y="198"/>
                  </a:cubicBezTo>
                  <a:moveTo>
                    <a:pt x="261" y="198"/>
                  </a:moveTo>
                  <a:cubicBezTo>
                    <a:pt x="262" y="198"/>
                    <a:pt x="262" y="198"/>
                    <a:pt x="262" y="197"/>
                  </a:cubicBezTo>
                  <a:moveTo>
                    <a:pt x="262" y="197"/>
                  </a:moveTo>
                  <a:cubicBezTo>
                    <a:pt x="263" y="197"/>
                    <a:pt x="263" y="197"/>
                    <a:pt x="263" y="196"/>
                  </a:cubicBezTo>
                  <a:moveTo>
                    <a:pt x="263" y="196"/>
                  </a:moveTo>
                  <a:cubicBezTo>
                    <a:pt x="264" y="196"/>
                    <a:pt x="264" y="196"/>
                    <a:pt x="264" y="195"/>
                  </a:cubicBezTo>
                  <a:moveTo>
                    <a:pt x="264" y="195"/>
                  </a:moveTo>
                  <a:cubicBezTo>
                    <a:pt x="265" y="195"/>
                    <a:pt x="265" y="195"/>
                    <a:pt x="265" y="194"/>
                  </a:cubicBezTo>
                  <a:moveTo>
                    <a:pt x="265" y="194"/>
                  </a:moveTo>
                  <a:cubicBezTo>
                    <a:pt x="266" y="195"/>
                    <a:pt x="266" y="194"/>
                    <a:pt x="266" y="193"/>
                  </a:cubicBezTo>
                  <a:moveTo>
                    <a:pt x="266" y="193"/>
                  </a:moveTo>
                  <a:cubicBezTo>
                    <a:pt x="266" y="194"/>
                    <a:pt x="267" y="193"/>
                    <a:pt x="267" y="192"/>
                  </a:cubicBezTo>
                  <a:moveTo>
                    <a:pt x="267" y="192"/>
                  </a:moveTo>
                  <a:cubicBezTo>
                    <a:pt x="268" y="192"/>
                    <a:pt x="267" y="191"/>
                    <a:pt x="267" y="192"/>
                  </a:cubicBezTo>
                  <a:moveTo>
                    <a:pt x="265" y="261"/>
                  </a:moveTo>
                  <a:cubicBezTo>
                    <a:pt x="263" y="261"/>
                    <a:pt x="265" y="262"/>
                    <a:pt x="265" y="261"/>
                  </a:cubicBezTo>
                  <a:moveTo>
                    <a:pt x="265" y="261"/>
                  </a:moveTo>
                  <a:cubicBezTo>
                    <a:pt x="274" y="259"/>
                    <a:pt x="281" y="256"/>
                    <a:pt x="291" y="255"/>
                  </a:cubicBezTo>
                  <a:cubicBezTo>
                    <a:pt x="305" y="236"/>
                    <a:pt x="324" y="222"/>
                    <a:pt x="340" y="205"/>
                  </a:cubicBezTo>
                  <a:cubicBezTo>
                    <a:pt x="330" y="202"/>
                    <a:pt x="323" y="196"/>
                    <a:pt x="315" y="192"/>
                  </a:cubicBezTo>
                  <a:cubicBezTo>
                    <a:pt x="296" y="214"/>
                    <a:pt x="279" y="236"/>
                    <a:pt x="265" y="261"/>
                  </a:cubicBezTo>
                  <a:moveTo>
                    <a:pt x="1208" y="192"/>
                  </a:moveTo>
                  <a:cubicBezTo>
                    <a:pt x="1198" y="200"/>
                    <a:pt x="1184" y="204"/>
                    <a:pt x="1173" y="211"/>
                  </a:cubicBezTo>
                  <a:cubicBezTo>
                    <a:pt x="1184" y="223"/>
                    <a:pt x="1187" y="240"/>
                    <a:pt x="1203" y="247"/>
                  </a:cubicBezTo>
                  <a:cubicBezTo>
                    <a:pt x="1215" y="253"/>
                    <a:pt x="1231" y="253"/>
                    <a:pt x="1246" y="257"/>
                  </a:cubicBezTo>
                  <a:cubicBezTo>
                    <a:pt x="1260" y="261"/>
                    <a:pt x="1274" y="266"/>
                    <a:pt x="1287" y="269"/>
                  </a:cubicBezTo>
                  <a:cubicBezTo>
                    <a:pt x="1267" y="238"/>
                    <a:pt x="1237" y="216"/>
                    <a:pt x="1208" y="192"/>
                  </a:cubicBezTo>
                  <a:close/>
                  <a:moveTo>
                    <a:pt x="637" y="198"/>
                  </a:moveTo>
                  <a:cubicBezTo>
                    <a:pt x="636" y="202"/>
                    <a:pt x="630" y="210"/>
                    <a:pt x="633" y="212"/>
                  </a:cubicBezTo>
                  <a:cubicBezTo>
                    <a:pt x="638" y="210"/>
                    <a:pt x="636" y="203"/>
                    <a:pt x="637" y="198"/>
                  </a:cubicBezTo>
                  <a:moveTo>
                    <a:pt x="637" y="198"/>
                  </a:moveTo>
                  <a:cubicBezTo>
                    <a:pt x="640" y="198"/>
                    <a:pt x="636" y="194"/>
                    <a:pt x="637" y="198"/>
                  </a:cubicBezTo>
                  <a:moveTo>
                    <a:pt x="1072" y="226"/>
                  </a:moveTo>
                  <a:cubicBezTo>
                    <a:pt x="1076" y="226"/>
                    <a:pt x="1083" y="228"/>
                    <a:pt x="1085" y="227"/>
                  </a:cubicBezTo>
                  <a:cubicBezTo>
                    <a:pt x="1077" y="219"/>
                    <a:pt x="1070" y="209"/>
                    <a:pt x="1062" y="201"/>
                  </a:cubicBezTo>
                  <a:cubicBezTo>
                    <a:pt x="1065" y="210"/>
                    <a:pt x="1069" y="217"/>
                    <a:pt x="1072" y="226"/>
                  </a:cubicBezTo>
                  <a:close/>
                  <a:moveTo>
                    <a:pt x="342" y="207"/>
                  </a:moveTo>
                  <a:cubicBezTo>
                    <a:pt x="327" y="222"/>
                    <a:pt x="310" y="236"/>
                    <a:pt x="296" y="253"/>
                  </a:cubicBezTo>
                  <a:cubicBezTo>
                    <a:pt x="319" y="247"/>
                    <a:pt x="343" y="243"/>
                    <a:pt x="366" y="239"/>
                  </a:cubicBezTo>
                  <a:cubicBezTo>
                    <a:pt x="370" y="231"/>
                    <a:pt x="374" y="225"/>
                    <a:pt x="377" y="217"/>
                  </a:cubicBezTo>
                  <a:cubicBezTo>
                    <a:pt x="364" y="215"/>
                    <a:pt x="354" y="210"/>
                    <a:pt x="342" y="207"/>
                  </a:cubicBezTo>
                  <a:close/>
                  <a:moveTo>
                    <a:pt x="745" y="212"/>
                  </a:moveTo>
                  <a:cubicBezTo>
                    <a:pt x="745" y="226"/>
                    <a:pt x="744" y="240"/>
                    <a:pt x="743" y="254"/>
                  </a:cubicBezTo>
                  <a:cubicBezTo>
                    <a:pt x="757" y="253"/>
                    <a:pt x="774" y="255"/>
                    <a:pt x="786" y="253"/>
                  </a:cubicBezTo>
                  <a:cubicBezTo>
                    <a:pt x="784" y="241"/>
                    <a:pt x="786" y="224"/>
                    <a:pt x="784" y="212"/>
                  </a:cubicBezTo>
                  <a:cubicBezTo>
                    <a:pt x="773" y="210"/>
                    <a:pt x="756" y="210"/>
                    <a:pt x="745" y="212"/>
                  </a:cubicBezTo>
                  <a:close/>
                  <a:moveTo>
                    <a:pt x="1176" y="220"/>
                  </a:moveTo>
                  <a:cubicBezTo>
                    <a:pt x="1176" y="221"/>
                    <a:pt x="1176" y="221"/>
                    <a:pt x="1177" y="221"/>
                  </a:cubicBezTo>
                  <a:moveTo>
                    <a:pt x="1177" y="221"/>
                  </a:moveTo>
                  <a:cubicBezTo>
                    <a:pt x="1177" y="223"/>
                    <a:pt x="1178" y="221"/>
                    <a:pt x="1177" y="221"/>
                  </a:cubicBezTo>
                  <a:moveTo>
                    <a:pt x="1177" y="221"/>
                  </a:moveTo>
                  <a:cubicBezTo>
                    <a:pt x="1177" y="220"/>
                    <a:pt x="1176" y="220"/>
                    <a:pt x="1176" y="220"/>
                  </a:cubicBezTo>
                  <a:moveTo>
                    <a:pt x="1176" y="220"/>
                  </a:moveTo>
                  <a:cubicBezTo>
                    <a:pt x="1174" y="216"/>
                    <a:pt x="1171" y="207"/>
                    <a:pt x="1166" y="213"/>
                  </a:cubicBezTo>
                  <a:cubicBezTo>
                    <a:pt x="1170" y="214"/>
                    <a:pt x="1172" y="218"/>
                    <a:pt x="1176" y="220"/>
                  </a:cubicBezTo>
                  <a:moveTo>
                    <a:pt x="639" y="214"/>
                  </a:moveTo>
                  <a:cubicBezTo>
                    <a:pt x="637" y="225"/>
                    <a:pt x="635" y="238"/>
                    <a:pt x="633" y="251"/>
                  </a:cubicBezTo>
                  <a:cubicBezTo>
                    <a:pt x="669" y="252"/>
                    <a:pt x="704" y="254"/>
                    <a:pt x="741" y="254"/>
                  </a:cubicBezTo>
                  <a:cubicBezTo>
                    <a:pt x="741" y="239"/>
                    <a:pt x="742" y="225"/>
                    <a:pt x="743" y="212"/>
                  </a:cubicBezTo>
                  <a:cubicBezTo>
                    <a:pt x="707" y="211"/>
                    <a:pt x="673" y="213"/>
                    <a:pt x="639" y="214"/>
                  </a:cubicBezTo>
                  <a:close/>
                  <a:moveTo>
                    <a:pt x="787" y="212"/>
                  </a:moveTo>
                  <a:cubicBezTo>
                    <a:pt x="786" y="227"/>
                    <a:pt x="789" y="239"/>
                    <a:pt x="788" y="254"/>
                  </a:cubicBezTo>
                  <a:cubicBezTo>
                    <a:pt x="815" y="254"/>
                    <a:pt x="840" y="252"/>
                    <a:pt x="867" y="252"/>
                  </a:cubicBezTo>
                  <a:cubicBezTo>
                    <a:pt x="863" y="238"/>
                    <a:pt x="860" y="225"/>
                    <a:pt x="856" y="213"/>
                  </a:cubicBezTo>
                  <a:cubicBezTo>
                    <a:pt x="834" y="212"/>
                    <a:pt x="811" y="211"/>
                    <a:pt x="787" y="212"/>
                  </a:cubicBezTo>
                  <a:close/>
                  <a:moveTo>
                    <a:pt x="870" y="251"/>
                  </a:moveTo>
                  <a:cubicBezTo>
                    <a:pt x="891" y="251"/>
                    <a:pt x="917" y="249"/>
                    <a:pt x="938" y="247"/>
                  </a:cubicBezTo>
                  <a:cubicBezTo>
                    <a:pt x="937" y="236"/>
                    <a:pt x="934" y="227"/>
                    <a:pt x="932" y="216"/>
                  </a:cubicBezTo>
                  <a:cubicBezTo>
                    <a:pt x="909" y="214"/>
                    <a:pt x="884" y="214"/>
                    <a:pt x="861" y="213"/>
                  </a:cubicBezTo>
                  <a:cubicBezTo>
                    <a:pt x="864" y="226"/>
                    <a:pt x="868" y="237"/>
                    <a:pt x="870" y="251"/>
                  </a:cubicBezTo>
                  <a:close/>
                  <a:moveTo>
                    <a:pt x="1190" y="244"/>
                  </a:moveTo>
                  <a:cubicBezTo>
                    <a:pt x="1191" y="246"/>
                    <a:pt x="1191" y="244"/>
                    <a:pt x="1190" y="244"/>
                  </a:cubicBezTo>
                  <a:moveTo>
                    <a:pt x="1190" y="244"/>
                  </a:moveTo>
                  <a:cubicBezTo>
                    <a:pt x="1184" y="231"/>
                    <a:pt x="1173" y="222"/>
                    <a:pt x="1162" y="213"/>
                  </a:cubicBezTo>
                  <a:cubicBezTo>
                    <a:pt x="1143" y="221"/>
                    <a:pt x="1120" y="224"/>
                    <a:pt x="1099" y="230"/>
                  </a:cubicBezTo>
                  <a:cubicBezTo>
                    <a:pt x="1131" y="233"/>
                    <a:pt x="1160" y="239"/>
                    <a:pt x="1190" y="244"/>
                  </a:cubicBezTo>
                  <a:moveTo>
                    <a:pt x="632" y="214"/>
                  </a:moveTo>
                  <a:cubicBezTo>
                    <a:pt x="625" y="223"/>
                    <a:pt x="622" y="237"/>
                    <a:pt x="618" y="250"/>
                  </a:cubicBezTo>
                  <a:cubicBezTo>
                    <a:pt x="622" y="250"/>
                    <a:pt x="626" y="250"/>
                    <a:pt x="630" y="250"/>
                  </a:cubicBezTo>
                  <a:cubicBezTo>
                    <a:pt x="631" y="238"/>
                    <a:pt x="633" y="225"/>
                    <a:pt x="635" y="214"/>
                  </a:cubicBezTo>
                  <a:cubicBezTo>
                    <a:pt x="634" y="214"/>
                    <a:pt x="633" y="214"/>
                    <a:pt x="632" y="214"/>
                  </a:cubicBezTo>
                  <a:close/>
                  <a:moveTo>
                    <a:pt x="515" y="222"/>
                  </a:moveTo>
                  <a:cubicBezTo>
                    <a:pt x="512" y="228"/>
                    <a:pt x="507" y="233"/>
                    <a:pt x="505" y="239"/>
                  </a:cubicBezTo>
                  <a:cubicBezTo>
                    <a:pt x="541" y="243"/>
                    <a:pt x="576" y="248"/>
                    <a:pt x="615" y="249"/>
                  </a:cubicBezTo>
                  <a:cubicBezTo>
                    <a:pt x="619" y="237"/>
                    <a:pt x="623" y="226"/>
                    <a:pt x="628" y="215"/>
                  </a:cubicBezTo>
                  <a:cubicBezTo>
                    <a:pt x="589" y="216"/>
                    <a:pt x="552" y="218"/>
                    <a:pt x="515" y="222"/>
                  </a:cubicBezTo>
                  <a:close/>
                  <a:moveTo>
                    <a:pt x="941" y="247"/>
                  </a:moveTo>
                  <a:cubicBezTo>
                    <a:pt x="956" y="246"/>
                    <a:pt x="972" y="245"/>
                    <a:pt x="986" y="242"/>
                  </a:cubicBezTo>
                  <a:cubicBezTo>
                    <a:pt x="980" y="235"/>
                    <a:pt x="978" y="225"/>
                    <a:pt x="971" y="219"/>
                  </a:cubicBezTo>
                  <a:cubicBezTo>
                    <a:pt x="960" y="218"/>
                    <a:pt x="947" y="217"/>
                    <a:pt x="935" y="216"/>
                  </a:cubicBezTo>
                  <a:cubicBezTo>
                    <a:pt x="936" y="227"/>
                    <a:pt x="939" y="236"/>
                    <a:pt x="941" y="247"/>
                  </a:cubicBezTo>
                  <a:close/>
                  <a:moveTo>
                    <a:pt x="370" y="238"/>
                  </a:moveTo>
                  <a:cubicBezTo>
                    <a:pt x="369" y="238"/>
                    <a:pt x="370" y="239"/>
                    <a:pt x="370" y="238"/>
                  </a:cubicBezTo>
                  <a:moveTo>
                    <a:pt x="370" y="238"/>
                  </a:moveTo>
                  <a:cubicBezTo>
                    <a:pt x="384" y="235"/>
                    <a:pt x="401" y="237"/>
                    <a:pt x="406" y="225"/>
                  </a:cubicBezTo>
                  <a:cubicBezTo>
                    <a:pt x="396" y="224"/>
                    <a:pt x="389" y="220"/>
                    <a:pt x="379" y="219"/>
                  </a:cubicBezTo>
                  <a:cubicBezTo>
                    <a:pt x="377" y="226"/>
                    <a:pt x="372" y="230"/>
                    <a:pt x="370" y="238"/>
                  </a:cubicBezTo>
                  <a:moveTo>
                    <a:pt x="989" y="242"/>
                  </a:moveTo>
                  <a:cubicBezTo>
                    <a:pt x="1017" y="239"/>
                    <a:pt x="1047" y="238"/>
                    <a:pt x="1071" y="230"/>
                  </a:cubicBezTo>
                  <a:cubicBezTo>
                    <a:pt x="1042" y="224"/>
                    <a:pt x="1008" y="222"/>
                    <a:pt x="976" y="219"/>
                  </a:cubicBezTo>
                  <a:cubicBezTo>
                    <a:pt x="980" y="227"/>
                    <a:pt x="984" y="235"/>
                    <a:pt x="989" y="242"/>
                  </a:cubicBezTo>
                  <a:close/>
                  <a:moveTo>
                    <a:pt x="497" y="223"/>
                  </a:moveTo>
                  <a:cubicBezTo>
                    <a:pt x="494" y="227"/>
                    <a:pt x="494" y="233"/>
                    <a:pt x="491" y="238"/>
                  </a:cubicBezTo>
                  <a:cubicBezTo>
                    <a:pt x="495" y="237"/>
                    <a:pt x="497" y="239"/>
                    <a:pt x="502" y="239"/>
                  </a:cubicBezTo>
                  <a:cubicBezTo>
                    <a:pt x="504" y="232"/>
                    <a:pt x="509" y="228"/>
                    <a:pt x="511" y="222"/>
                  </a:cubicBezTo>
                  <a:cubicBezTo>
                    <a:pt x="507" y="223"/>
                    <a:pt x="503" y="224"/>
                    <a:pt x="497" y="223"/>
                  </a:cubicBezTo>
                  <a:close/>
                  <a:moveTo>
                    <a:pt x="1178" y="224"/>
                  </a:moveTo>
                  <a:cubicBezTo>
                    <a:pt x="1177" y="224"/>
                    <a:pt x="1178" y="225"/>
                    <a:pt x="1178" y="224"/>
                  </a:cubicBezTo>
                  <a:close/>
                  <a:moveTo>
                    <a:pt x="445" y="231"/>
                  </a:moveTo>
                  <a:cubicBezTo>
                    <a:pt x="460" y="233"/>
                    <a:pt x="475" y="235"/>
                    <a:pt x="489" y="238"/>
                  </a:cubicBezTo>
                  <a:cubicBezTo>
                    <a:pt x="490" y="232"/>
                    <a:pt x="492" y="229"/>
                    <a:pt x="493" y="224"/>
                  </a:cubicBezTo>
                  <a:cubicBezTo>
                    <a:pt x="477" y="226"/>
                    <a:pt x="459" y="226"/>
                    <a:pt x="445" y="231"/>
                  </a:cubicBezTo>
                  <a:close/>
                  <a:moveTo>
                    <a:pt x="421" y="230"/>
                  </a:moveTo>
                  <a:cubicBezTo>
                    <a:pt x="423" y="230"/>
                    <a:pt x="429" y="229"/>
                    <a:pt x="424" y="229"/>
                  </a:cubicBezTo>
                  <a:cubicBezTo>
                    <a:pt x="419" y="228"/>
                    <a:pt x="414" y="227"/>
                    <a:pt x="409" y="226"/>
                  </a:cubicBezTo>
                  <a:cubicBezTo>
                    <a:pt x="407" y="229"/>
                    <a:pt x="404" y="230"/>
                    <a:pt x="403" y="233"/>
                  </a:cubicBezTo>
                  <a:cubicBezTo>
                    <a:pt x="409" y="232"/>
                    <a:pt x="416" y="231"/>
                    <a:pt x="421" y="230"/>
                  </a:cubicBezTo>
                  <a:close/>
                  <a:moveTo>
                    <a:pt x="1079" y="230"/>
                  </a:moveTo>
                  <a:cubicBezTo>
                    <a:pt x="1078" y="229"/>
                    <a:pt x="1073" y="228"/>
                    <a:pt x="1073" y="230"/>
                  </a:cubicBezTo>
                  <a:cubicBezTo>
                    <a:pt x="1074" y="231"/>
                    <a:pt x="1078" y="232"/>
                    <a:pt x="1079" y="230"/>
                  </a:cubicBezTo>
                  <a:close/>
                  <a:moveTo>
                    <a:pt x="309" y="418"/>
                  </a:moveTo>
                  <a:cubicBezTo>
                    <a:pt x="307" y="419"/>
                    <a:pt x="309" y="419"/>
                    <a:pt x="309" y="418"/>
                  </a:cubicBezTo>
                  <a:moveTo>
                    <a:pt x="309" y="418"/>
                  </a:moveTo>
                  <a:cubicBezTo>
                    <a:pt x="345" y="412"/>
                    <a:pt x="381" y="406"/>
                    <a:pt x="418" y="401"/>
                  </a:cubicBezTo>
                  <a:cubicBezTo>
                    <a:pt x="436" y="359"/>
                    <a:pt x="455" y="318"/>
                    <a:pt x="477" y="281"/>
                  </a:cubicBezTo>
                  <a:cubicBezTo>
                    <a:pt x="479" y="266"/>
                    <a:pt x="484" y="253"/>
                    <a:pt x="488" y="239"/>
                  </a:cubicBezTo>
                  <a:cubicBezTo>
                    <a:pt x="458" y="236"/>
                    <a:pt x="431" y="227"/>
                    <a:pt x="401" y="236"/>
                  </a:cubicBezTo>
                  <a:cubicBezTo>
                    <a:pt x="376" y="263"/>
                    <a:pt x="355" y="294"/>
                    <a:pt x="333" y="324"/>
                  </a:cubicBezTo>
                  <a:cubicBezTo>
                    <a:pt x="324" y="355"/>
                    <a:pt x="314" y="384"/>
                    <a:pt x="309" y="418"/>
                  </a:cubicBezTo>
                  <a:moveTo>
                    <a:pt x="1092" y="232"/>
                  </a:moveTo>
                  <a:cubicBezTo>
                    <a:pt x="1137" y="288"/>
                    <a:pt x="1175" y="350"/>
                    <a:pt x="1208" y="417"/>
                  </a:cubicBezTo>
                  <a:cubicBezTo>
                    <a:pt x="1224" y="419"/>
                    <a:pt x="1240" y="426"/>
                    <a:pt x="1256" y="425"/>
                  </a:cubicBezTo>
                  <a:cubicBezTo>
                    <a:pt x="1244" y="360"/>
                    <a:pt x="1220" y="299"/>
                    <a:pt x="1192" y="247"/>
                  </a:cubicBezTo>
                  <a:cubicBezTo>
                    <a:pt x="1159" y="242"/>
                    <a:pt x="1128" y="235"/>
                    <a:pt x="1092" y="232"/>
                  </a:cubicBezTo>
                  <a:moveTo>
                    <a:pt x="1092" y="232"/>
                  </a:moveTo>
                  <a:cubicBezTo>
                    <a:pt x="1092" y="230"/>
                    <a:pt x="1091" y="232"/>
                    <a:pt x="1092" y="232"/>
                  </a:cubicBezTo>
                  <a:moveTo>
                    <a:pt x="1104" y="252"/>
                  </a:moveTo>
                  <a:cubicBezTo>
                    <a:pt x="1096" y="241"/>
                    <a:pt x="1089" y="225"/>
                    <a:pt x="1075" y="235"/>
                  </a:cubicBezTo>
                  <a:cubicBezTo>
                    <a:pt x="1096" y="285"/>
                    <a:pt x="1109" y="342"/>
                    <a:pt x="1119" y="403"/>
                  </a:cubicBezTo>
                  <a:cubicBezTo>
                    <a:pt x="1148" y="406"/>
                    <a:pt x="1178" y="413"/>
                    <a:pt x="1205" y="415"/>
                  </a:cubicBezTo>
                  <a:cubicBezTo>
                    <a:pt x="1178" y="360"/>
                    <a:pt x="1141" y="300"/>
                    <a:pt x="1104" y="252"/>
                  </a:cubicBezTo>
                  <a:close/>
                  <a:moveTo>
                    <a:pt x="990" y="245"/>
                  </a:moveTo>
                  <a:cubicBezTo>
                    <a:pt x="1015" y="293"/>
                    <a:pt x="1038" y="342"/>
                    <a:pt x="1057" y="395"/>
                  </a:cubicBezTo>
                  <a:cubicBezTo>
                    <a:pt x="1077" y="398"/>
                    <a:pt x="1097" y="399"/>
                    <a:pt x="1116" y="403"/>
                  </a:cubicBezTo>
                  <a:cubicBezTo>
                    <a:pt x="1108" y="349"/>
                    <a:pt x="1096" y="297"/>
                    <a:pt x="1080" y="252"/>
                  </a:cubicBezTo>
                  <a:cubicBezTo>
                    <a:pt x="1078" y="246"/>
                    <a:pt x="1076" y="238"/>
                    <a:pt x="1070" y="235"/>
                  </a:cubicBezTo>
                  <a:cubicBezTo>
                    <a:pt x="1044" y="239"/>
                    <a:pt x="1018" y="243"/>
                    <a:pt x="990" y="245"/>
                  </a:cubicBezTo>
                  <a:close/>
                  <a:moveTo>
                    <a:pt x="368" y="240"/>
                  </a:moveTo>
                  <a:cubicBezTo>
                    <a:pt x="357" y="263"/>
                    <a:pt x="345" y="288"/>
                    <a:pt x="339" y="312"/>
                  </a:cubicBezTo>
                  <a:cubicBezTo>
                    <a:pt x="353" y="289"/>
                    <a:pt x="373" y="265"/>
                    <a:pt x="390" y="245"/>
                  </a:cubicBezTo>
                  <a:cubicBezTo>
                    <a:pt x="392" y="243"/>
                    <a:pt x="395" y="239"/>
                    <a:pt x="394" y="237"/>
                  </a:cubicBezTo>
                  <a:cubicBezTo>
                    <a:pt x="386" y="238"/>
                    <a:pt x="378" y="240"/>
                    <a:pt x="368" y="240"/>
                  </a:cubicBezTo>
                  <a:close/>
                  <a:moveTo>
                    <a:pt x="483" y="268"/>
                  </a:moveTo>
                  <a:cubicBezTo>
                    <a:pt x="480" y="268"/>
                    <a:pt x="484" y="272"/>
                    <a:pt x="483" y="268"/>
                  </a:cubicBezTo>
                  <a:moveTo>
                    <a:pt x="483" y="268"/>
                  </a:moveTo>
                  <a:cubicBezTo>
                    <a:pt x="489" y="260"/>
                    <a:pt x="494" y="251"/>
                    <a:pt x="499" y="241"/>
                  </a:cubicBezTo>
                  <a:cubicBezTo>
                    <a:pt x="496" y="241"/>
                    <a:pt x="494" y="240"/>
                    <a:pt x="490" y="240"/>
                  </a:cubicBezTo>
                  <a:cubicBezTo>
                    <a:pt x="488" y="250"/>
                    <a:pt x="484" y="258"/>
                    <a:pt x="483" y="268"/>
                  </a:cubicBezTo>
                  <a:moveTo>
                    <a:pt x="327" y="249"/>
                  </a:moveTo>
                  <a:cubicBezTo>
                    <a:pt x="315" y="252"/>
                    <a:pt x="301" y="252"/>
                    <a:pt x="294" y="256"/>
                  </a:cubicBezTo>
                  <a:cubicBezTo>
                    <a:pt x="288" y="259"/>
                    <a:pt x="279" y="270"/>
                    <a:pt x="273" y="277"/>
                  </a:cubicBezTo>
                  <a:cubicBezTo>
                    <a:pt x="242" y="313"/>
                    <a:pt x="211" y="348"/>
                    <a:pt x="198" y="402"/>
                  </a:cubicBezTo>
                  <a:cubicBezTo>
                    <a:pt x="222" y="411"/>
                    <a:pt x="245" y="420"/>
                    <a:pt x="271" y="426"/>
                  </a:cubicBezTo>
                  <a:cubicBezTo>
                    <a:pt x="285" y="399"/>
                    <a:pt x="300" y="372"/>
                    <a:pt x="316" y="347"/>
                  </a:cubicBezTo>
                  <a:cubicBezTo>
                    <a:pt x="321" y="339"/>
                    <a:pt x="328" y="330"/>
                    <a:pt x="332" y="322"/>
                  </a:cubicBezTo>
                  <a:cubicBezTo>
                    <a:pt x="344" y="296"/>
                    <a:pt x="348" y="268"/>
                    <a:pt x="365" y="243"/>
                  </a:cubicBezTo>
                  <a:cubicBezTo>
                    <a:pt x="364" y="243"/>
                    <a:pt x="365" y="241"/>
                    <a:pt x="364" y="241"/>
                  </a:cubicBezTo>
                  <a:cubicBezTo>
                    <a:pt x="353" y="243"/>
                    <a:pt x="340" y="246"/>
                    <a:pt x="327" y="249"/>
                  </a:cubicBezTo>
                  <a:close/>
                  <a:moveTo>
                    <a:pt x="504" y="242"/>
                  </a:moveTo>
                  <a:cubicBezTo>
                    <a:pt x="472" y="274"/>
                    <a:pt x="465" y="338"/>
                    <a:pt x="457" y="396"/>
                  </a:cubicBezTo>
                  <a:cubicBezTo>
                    <a:pt x="495" y="392"/>
                    <a:pt x="535" y="389"/>
                    <a:pt x="575" y="385"/>
                  </a:cubicBezTo>
                  <a:cubicBezTo>
                    <a:pt x="587" y="340"/>
                    <a:pt x="599" y="294"/>
                    <a:pt x="614" y="252"/>
                  </a:cubicBezTo>
                  <a:cubicBezTo>
                    <a:pt x="576" y="250"/>
                    <a:pt x="540" y="246"/>
                    <a:pt x="504" y="242"/>
                  </a:cubicBezTo>
                  <a:close/>
                  <a:moveTo>
                    <a:pt x="1194" y="244"/>
                  </a:moveTo>
                  <a:cubicBezTo>
                    <a:pt x="1194" y="245"/>
                    <a:pt x="1194" y="245"/>
                    <a:pt x="1195" y="245"/>
                  </a:cubicBezTo>
                  <a:moveTo>
                    <a:pt x="1195" y="245"/>
                  </a:moveTo>
                  <a:cubicBezTo>
                    <a:pt x="1196" y="247"/>
                    <a:pt x="1196" y="245"/>
                    <a:pt x="1195" y="245"/>
                  </a:cubicBezTo>
                  <a:moveTo>
                    <a:pt x="1195" y="245"/>
                  </a:moveTo>
                  <a:cubicBezTo>
                    <a:pt x="1195" y="244"/>
                    <a:pt x="1195" y="244"/>
                    <a:pt x="1194" y="244"/>
                  </a:cubicBezTo>
                  <a:moveTo>
                    <a:pt x="1194" y="244"/>
                  </a:moveTo>
                  <a:cubicBezTo>
                    <a:pt x="1193" y="243"/>
                    <a:pt x="1193" y="244"/>
                    <a:pt x="1194" y="244"/>
                  </a:cubicBezTo>
                  <a:moveTo>
                    <a:pt x="942" y="250"/>
                  </a:moveTo>
                  <a:cubicBezTo>
                    <a:pt x="949" y="294"/>
                    <a:pt x="955" y="339"/>
                    <a:pt x="960" y="386"/>
                  </a:cubicBezTo>
                  <a:cubicBezTo>
                    <a:pt x="991" y="389"/>
                    <a:pt x="1024" y="391"/>
                    <a:pt x="1054" y="395"/>
                  </a:cubicBezTo>
                  <a:cubicBezTo>
                    <a:pt x="1035" y="342"/>
                    <a:pt x="1013" y="293"/>
                    <a:pt x="988" y="246"/>
                  </a:cubicBezTo>
                  <a:cubicBezTo>
                    <a:pt x="972" y="247"/>
                    <a:pt x="957" y="249"/>
                    <a:pt x="942" y="250"/>
                  </a:cubicBezTo>
                  <a:close/>
                  <a:moveTo>
                    <a:pt x="1259" y="424"/>
                  </a:moveTo>
                  <a:cubicBezTo>
                    <a:pt x="1279" y="419"/>
                    <a:pt x="1296" y="412"/>
                    <a:pt x="1314" y="407"/>
                  </a:cubicBezTo>
                  <a:cubicBezTo>
                    <a:pt x="1282" y="347"/>
                    <a:pt x="1242" y="296"/>
                    <a:pt x="1198" y="249"/>
                  </a:cubicBezTo>
                  <a:cubicBezTo>
                    <a:pt x="1197" y="249"/>
                    <a:pt x="1196" y="249"/>
                    <a:pt x="1196" y="250"/>
                  </a:cubicBezTo>
                  <a:cubicBezTo>
                    <a:pt x="1224" y="301"/>
                    <a:pt x="1245" y="359"/>
                    <a:pt x="1259" y="424"/>
                  </a:cubicBezTo>
                  <a:close/>
                  <a:moveTo>
                    <a:pt x="871" y="255"/>
                  </a:moveTo>
                  <a:cubicBezTo>
                    <a:pt x="883" y="296"/>
                    <a:pt x="891" y="339"/>
                    <a:pt x="899" y="383"/>
                  </a:cubicBezTo>
                  <a:cubicBezTo>
                    <a:pt x="918" y="384"/>
                    <a:pt x="938" y="384"/>
                    <a:pt x="957" y="386"/>
                  </a:cubicBezTo>
                  <a:cubicBezTo>
                    <a:pt x="953" y="345"/>
                    <a:pt x="948" y="301"/>
                    <a:pt x="942" y="264"/>
                  </a:cubicBezTo>
                  <a:cubicBezTo>
                    <a:pt x="941" y="260"/>
                    <a:pt x="941" y="252"/>
                    <a:pt x="936" y="250"/>
                  </a:cubicBezTo>
                  <a:cubicBezTo>
                    <a:pt x="915" y="253"/>
                    <a:pt x="892" y="252"/>
                    <a:pt x="871" y="255"/>
                  </a:cubicBezTo>
                  <a:close/>
                  <a:moveTo>
                    <a:pt x="1317" y="405"/>
                  </a:moveTo>
                  <a:cubicBezTo>
                    <a:pt x="1328" y="400"/>
                    <a:pt x="1340" y="395"/>
                    <a:pt x="1350" y="388"/>
                  </a:cubicBezTo>
                  <a:cubicBezTo>
                    <a:pt x="1332" y="347"/>
                    <a:pt x="1314" y="307"/>
                    <a:pt x="1289" y="273"/>
                  </a:cubicBezTo>
                  <a:cubicBezTo>
                    <a:pt x="1263" y="264"/>
                    <a:pt x="1231" y="255"/>
                    <a:pt x="1204" y="251"/>
                  </a:cubicBezTo>
                  <a:cubicBezTo>
                    <a:pt x="1247" y="297"/>
                    <a:pt x="1284" y="348"/>
                    <a:pt x="1317" y="405"/>
                  </a:cubicBezTo>
                  <a:close/>
                  <a:moveTo>
                    <a:pt x="616" y="253"/>
                  </a:moveTo>
                  <a:cubicBezTo>
                    <a:pt x="602" y="296"/>
                    <a:pt x="589" y="340"/>
                    <a:pt x="578" y="385"/>
                  </a:cubicBezTo>
                  <a:cubicBezTo>
                    <a:pt x="591" y="385"/>
                    <a:pt x="603" y="384"/>
                    <a:pt x="617" y="383"/>
                  </a:cubicBezTo>
                  <a:cubicBezTo>
                    <a:pt x="619" y="338"/>
                    <a:pt x="624" y="295"/>
                    <a:pt x="630" y="253"/>
                  </a:cubicBezTo>
                  <a:cubicBezTo>
                    <a:pt x="625" y="254"/>
                    <a:pt x="618" y="252"/>
                    <a:pt x="616" y="253"/>
                  </a:cubicBezTo>
                  <a:close/>
                  <a:moveTo>
                    <a:pt x="632" y="256"/>
                  </a:moveTo>
                  <a:cubicBezTo>
                    <a:pt x="628" y="298"/>
                    <a:pt x="623" y="339"/>
                    <a:pt x="621" y="383"/>
                  </a:cubicBezTo>
                  <a:cubicBezTo>
                    <a:pt x="658" y="381"/>
                    <a:pt x="697" y="381"/>
                    <a:pt x="735" y="380"/>
                  </a:cubicBezTo>
                  <a:cubicBezTo>
                    <a:pt x="737" y="339"/>
                    <a:pt x="739" y="298"/>
                    <a:pt x="740" y="257"/>
                  </a:cubicBezTo>
                  <a:cubicBezTo>
                    <a:pt x="704" y="257"/>
                    <a:pt x="670" y="255"/>
                    <a:pt x="634" y="254"/>
                  </a:cubicBezTo>
                  <a:cubicBezTo>
                    <a:pt x="634" y="252"/>
                    <a:pt x="632" y="254"/>
                    <a:pt x="632" y="256"/>
                  </a:cubicBezTo>
                  <a:close/>
                  <a:moveTo>
                    <a:pt x="788" y="257"/>
                  </a:moveTo>
                  <a:cubicBezTo>
                    <a:pt x="789" y="297"/>
                    <a:pt x="790" y="338"/>
                    <a:pt x="790" y="380"/>
                  </a:cubicBezTo>
                  <a:cubicBezTo>
                    <a:pt x="825" y="380"/>
                    <a:pt x="860" y="381"/>
                    <a:pt x="894" y="383"/>
                  </a:cubicBezTo>
                  <a:cubicBezTo>
                    <a:pt x="888" y="338"/>
                    <a:pt x="878" y="296"/>
                    <a:pt x="868" y="255"/>
                  </a:cubicBezTo>
                  <a:cubicBezTo>
                    <a:pt x="841" y="255"/>
                    <a:pt x="815" y="257"/>
                    <a:pt x="788" y="257"/>
                  </a:cubicBezTo>
                  <a:close/>
                  <a:moveTo>
                    <a:pt x="744" y="257"/>
                  </a:moveTo>
                  <a:cubicBezTo>
                    <a:pt x="740" y="296"/>
                    <a:pt x="740" y="339"/>
                    <a:pt x="738" y="380"/>
                  </a:cubicBezTo>
                  <a:cubicBezTo>
                    <a:pt x="755" y="380"/>
                    <a:pt x="771" y="380"/>
                    <a:pt x="788" y="380"/>
                  </a:cubicBezTo>
                  <a:cubicBezTo>
                    <a:pt x="788" y="338"/>
                    <a:pt x="786" y="298"/>
                    <a:pt x="786" y="257"/>
                  </a:cubicBezTo>
                  <a:cubicBezTo>
                    <a:pt x="772" y="257"/>
                    <a:pt x="758" y="257"/>
                    <a:pt x="744" y="257"/>
                  </a:cubicBezTo>
                  <a:close/>
                  <a:moveTo>
                    <a:pt x="286" y="259"/>
                  </a:moveTo>
                  <a:cubicBezTo>
                    <a:pt x="277" y="260"/>
                    <a:pt x="270" y="263"/>
                    <a:pt x="262" y="264"/>
                  </a:cubicBezTo>
                  <a:cubicBezTo>
                    <a:pt x="249" y="285"/>
                    <a:pt x="237" y="306"/>
                    <a:pt x="227" y="329"/>
                  </a:cubicBezTo>
                  <a:moveTo>
                    <a:pt x="227" y="329"/>
                  </a:moveTo>
                  <a:cubicBezTo>
                    <a:pt x="226" y="329"/>
                    <a:pt x="227" y="330"/>
                    <a:pt x="226" y="331"/>
                  </a:cubicBezTo>
                  <a:moveTo>
                    <a:pt x="226" y="331"/>
                  </a:moveTo>
                  <a:cubicBezTo>
                    <a:pt x="225" y="331"/>
                    <a:pt x="226" y="332"/>
                    <a:pt x="226" y="331"/>
                  </a:cubicBezTo>
                  <a:moveTo>
                    <a:pt x="226" y="331"/>
                  </a:moveTo>
                  <a:cubicBezTo>
                    <a:pt x="227" y="331"/>
                    <a:pt x="227" y="330"/>
                    <a:pt x="227" y="329"/>
                  </a:cubicBezTo>
                  <a:moveTo>
                    <a:pt x="286" y="259"/>
                  </a:moveTo>
                  <a:cubicBezTo>
                    <a:pt x="266" y="281"/>
                    <a:pt x="246" y="305"/>
                    <a:pt x="227" y="329"/>
                  </a:cubicBezTo>
                  <a:moveTo>
                    <a:pt x="286" y="259"/>
                  </a:moveTo>
                  <a:cubicBezTo>
                    <a:pt x="287" y="258"/>
                    <a:pt x="286" y="258"/>
                    <a:pt x="286" y="259"/>
                  </a:cubicBezTo>
                  <a:moveTo>
                    <a:pt x="257" y="266"/>
                  </a:moveTo>
                  <a:cubicBezTo>
                    <a:pt x="237" y="271"/>
                    <a:pt x="219" y="278"/>
                    <a:pt x="201" y="286"/>
                  </a:cubicBezTo>
                  <a:cubicBezTo>
                    <a:pt x="180" y="309"/>
                    <a:pt x="160" y="334"/>
                    <a:pt x="143" y="361"/>
                  </a:cubicBezTo>
                  <a:cubicBezTo>
                    <a:pt x="152" y="377"/>
                    <a:pt x="168" y="386"/>
                    <a:pt x="184" y="394"/>
                  </a:cubicBezTo>
                  <a:cubicBezTo>
                    <a:pt x="194" y="377"/>
                    <a:pt x="205" y="359"/>
                    <a:pt x="218" y="344"/>
                  </a:cubicBezTo>
                  <a:cubicBezTo>
                    <a:pt x="228" y="316"/>
                    <a:pt x="243" y="291"/>
                    <a:pt x="257" y="266"/>
                  </a:cubicBezTo>
                  <a:moveTo>
                    <a:pt x="257" y="266"/>
                  </a:moveTo>
                  <a:cubicBezTo>
                    <a:pt x="258" y="266"/>
                    <a:pt x="257" y="265"/>
                    <a:pt x="257" y="266"/>
                  </a:cubicBezTo>
                  <a:moveTo>
                    <a:pt x="1292" y="270"/>
                  </a:moveTo>
                  <a:cubicBezTo>
                    <a:pt x="1293" y="272"/>
                    <a:pt x="1293" y="270"/>
                    <a:pt x="1292" y="270"/>
                  </a:cubicBezTo>
                  <a:moveTo>
                    <a:pt x="1292" y="270"/>
                  </a:moveTo>
                  <a:cubicBezTo>
                    <a:pt x="1291" y="269"/>
                    <a:pt x="1291" y="270"/>
                    <a:pt x="1292" y="270"/>
                  </a:cubicBezTo>
                  <a:moveTo>
                    <a:pt x="1295" y="275"/>
                  </a:moveTo>
                  <a:cubicBezTo>
                    <a:pt x="1316" y="310"/>
                    <a:pt x="1336" y="347"/>
                    <a:pt x="1351" y="387"/>
                  </a:cubicBezTo>
                  <a:cubicBezTo>
                    <a:pt x="1360" y="383"/>
                    <a:pt x="1368" y="378"/>
                    <a:pt x="1373" y="371"/>
                  </a:cubicBezTo>
                  <a:cubicBezTo>
                    <a:pt x="1349" y="337"/>
                    <a:pt x="1324" y="306"/>
                    <a:pt x="1298" y="275"/>
                  </a:cubicBezTo>
                  <a:cubicBezTo>
                    <a:pt x="1297" y="275"/>
                    <a:pt x="1296" y="275"/>
                    <a:pt x="1295" y="275"/>
                  </a:cubicBezTo>
                  <a:moveTo>
                    <a:pt x="1295" y="275"/>
                  </a:moveTo>
                  <a:cubicBezTo>
                    <a:pt x="1294" y="274"/>
                    <a:pt x="1294" y="275"/>
                    <a:pt x="1295" y="275"/>
                  </a:cubicBezTo>
                  <a:moveTo>
                    <a:pt x="1375" y="370"/>
                  </a:moveTo>
                  <a:cubicBezTo>
                    <a:pt x="1380" y="364"/>
                    <a:pt x="1385" y="359"/>
                    <a:pt x="1387" y="350"/>
                  </a:cubicBezTo>
                  <a:cubicBezTo>
                    <a:pt x="1378" y="334"/>
                    <a:pt x="1367" y="319"/>
                    <a:pt x="1357" y="303"/>
                  </a:cubicBezTo>
                  <a:cubicBezTo>
                    <a:pt x="1341" y="294"/>
                    <a:pt x="1322" y="283"/>
                    <a:pt x="1303" y="279"/>
                  </a:cubicBezTo>
                  <a:cubicBezTo>
                    <a:pt x="1330" y="307"/>
                    <a:pt x="1352" y="339"/>
                    <a:pt x="1375" y="370"/>
                  </a:cubicBezTo>
                  <a:close/>
                  <a:moveTo>
                    <a:pt x="194" y="289"/>
                  </a:moveTo>
                  <a:cubicBezTo>
                    <a:pt x="177" y="295"/>
                    <a:pt x="173" y="313"/>
                    <a:pt x="164" y="326"/>
                  </a:cubicBezTo>
                  <a:moveTo>
                    <a:pt x="164" y="326"/>
                  </a:moveTo>
                  <a:cubicBezTo>
                    <a:pt x="163" y="326"/>
                    <a:pt x="163" y="326"/>
                    <a:pt x="163" y="327"/>
                  </a:cubicBezTo>
                  <a:moveTo>
                    <a:pt x="163" y="327"/>
                  </a:moveTo>
                  <a:cubicBezTo>
                    <a:pt x="162" y="327"/>
                    <a:pt x="162" y="328"/>
                    <a:pt x="162" y="329"/>
                  </a:cubicBezTo>
                  <a:moveTo>
                    <a:pt x="162" y="329"/>
                  </a:moveTo>
                  <a:cubicBezTo>
                    <a:pt x="161" y="329"/>
                    <a:pt x="162" y="330"/>
                    <a:pt x="162" y="329"/>
                  </a:cubicBezTo>
                  <a:moveTo>
                    <a:pt x="162" y="329"/>
                  </a:moveTo>
                  <a:cubicBezTo>
                    <a:pt x="163" y="329"/>
                    <a:pt x="163" y="328"/>
                    <a:pt x="163" y="327"/>
                  </a:cubicBezTo>
                  <a:moveTo>
                    <a:pt x="163" y="327"/>
                  </a:moveTo>
                  <a:cubicBezTo>
                    <a:pt x="164" y="327"/>
                    <a:pt x="164" y="326"/>
                    <a:pt x="164" y="326"/>
                  </a:cubicBezTo>
                  <a:moveTo>
                    <a:pt x="164" y="326"/>
                  </a:moveTo>
                  <a:cubicBezTo>
                    <a:pt x="174" y="314"/>
                    <a:pt x="184" y="302"/>
                    <a:pt x="194" y="289"/>
                  </a:cubicBezTo>
                  <a:moveTo>
                    <a:pt x="194" y="289"/>
                  </a:moveTo>
                  <a:cubicBezTo>
                    <a:pt x="195" y="289"/>
                    <a:pt x="194" y="288"/>
                    <a:pt x="194" y="289"/>
                  </a:cubicBezTo>
                  <a:moveTo>
                    <a:pt x="472" y="295"/>
                  </a:moveTo>
                  <a:cubicBezTo>
                    <a:pt x="472" y="295"/>
                    <a:pt x="471" y="295"/>
                    <a:pt x="471" y="295"/>
                  </a:cubicBezTo>
                  <a:cubicBezTo>
                    <a:pt x="454" y="329"/>
                    <a:pt x="436" y="362"/>
                    <a:pt x="422" y="400"/>
                  </a:cubicBezTo>
                  <a:moveTo>
                    <a:pt x="422" y="400"/>
                  </a:moveTo>
                  <a:cubicBezTo>
                    <a:pt x="421" y="400"/>
                    <a:pt x="422" y="401"/>
                    <a:pt x="422" y="400"/>
                  </a:cubicBezTo>
                  <a:moveTo>
                    <a:pt x="422" y="400"/>
                  </a:moveTo>
                  <a:cubicBezTo>
                    <a:pt x="434" y="400"/>
                    <a:pt x="442" y="397"/>
                    <a:pt x="454" y="397"/>
                  </a:cubicBezTo>
                  <a:cubicBezTo>
                    <a:pt x="458" y="361"/>
                    <a:pt x="466" y="329"/>
                    <a:pt x="472" y="295"/>
                  </a:cubicBezTo>
                  <a:moveTo>
                    <a:pt x="472" y="295"/>
                  </a:moveTo>
                  <a:cubicBezTo>
                    <a:pt x="475" y="295"/>
                    <a:pt x="471" y="291"/>
                    <a:pt x="472" y="295"/>
                  </a:cubicBezTo>
                  <a:moveTo>
                    <a:pt x="178" y="297"/>
                  </a:moveTo>
                  <a:cubicBezTo>
                    <a:pt x="158" y="308"/>
                    <a:pt x="126" y="328"/>
                    <a:pt x="141" y="359"/>
                  </a:cubicBezTo>
                  <a:cubicBezTo>
                    <a:pt x="153" y="338"/>
                    <a:pt x="165" y="317"/>
                    <a:pt x="178" y="297"/>
                  </a:cubicBezTo>
                  <a:moveTo>
                    <a:pt x="178" y="297"/>
                  </a:moveTo>
                  <a:cubicBezTo>
                    <a:pt x="180" y="296"/>
                    <a:pt x="178" y="296"/>
                    <a:pt x="178" y="297"/>
                  </a:cubicBezTo>
                  <a:moveTo>
                    <a:pt x="1364" y="309"/>
                  </a:moveTo>
                  <a:cubicBezTo>
                    <a:pt x="1364" y="309"/>
                    <a:pt x="1364" y="310"/>
                    <a:pt x="1365" y="310"/>
                  </a:cubicBezTo>
                  <a:moveTo>
                    <a:pt x="1365" y="310"/>
                  </a:moveTo>
                  <a:cubicBezTo>
                    <a:pt x="1365" y="310"/>
                    <a:pt x="1365" y="310"/>
                    <a:pt x="1366" y="311"/>
                  </a:cubicBezTo>
                  <a:moveTo>
                    <a:pt x="1366" y="311"/>
                  </a:moveTo>
                  <a:cubicBezTo>
                    <a:pt x="1366" y="312"/>
                    <a:pt x="1366" y="312"/>
                    <a:pt x="1367" y="312"/>
                  </a:cubicBezTo>
                  <a:moveTo>
                    <a:pt x="1367" y="312"/>
                  </a:moveTo>
                  <a:cubicBezTo>
                    <a:pt x="1367" y="313"/>
                    <a:pt x="1367" y="313"/>
                    <a:pt x="1368" y="313"/>
                  </a:cubicBezTo>
                  <a:moveTo>
                    <a:pt x="1368" y="313"/>
                  </a:moveTo>
                  <a:cubicBezTo>
                    <a:pt x="1374" y="324"/>
                    <a:pt x="1380" y="335"/>
                    <a:pt x="1388" y="345"/>
                  </a:cubicBezTo>
                  <a:cubicBezTo>
                    <a:pt x="1386" y="330"/>
                    <a:pt x="1375" y="324"/>
                    <a:pt x="1368" y="313"/>
                  </a:cubicBezTo>
                  <a:moveTo>
                    <a:pt x="1368" y="313"/>
                  </a:moveTo>
                  <a:cubicBezTo>
                    <a:pt x="1368" y="313"/>
                    <a:pt x="1367" y="312"/>
                    <a:pt x="1367" y="312"/>
                  </a:cubicBezTo>
                  <a:moveTo>
                    <a:pt x="1367" y="312"/>
                  </a:moveTo>
                  <a:cubicBezTo>
                    <a:pt x="1367" y="311"/>
                    <a:pt x="1367" y="311"/>
                    <a:pt x="1366" y="311"/>
                  </a:cubicBezTo>
                  <a:moveTo>
                    <a:pt x="1366" y="311"/>
                  </a:moveTo>
                  <a:cubicBezTo>
                    <a:pt x="1366" y="310"/>
                    <a:pt x="1365" y="310"/>
                    <a:pt x="1365" y="310"/>
                  </a:cubicBezTo>
                  <a:moveTo>
                    <a:pt x="1365" y="310"/>
                  </a:moveTo>
                  <a:cubicBezTo>
                    <a:pt x="1365" y="309"/>
                    <a:pt x="1365" y="309"/>
                    <a:pt x="1364" y="309"/>
                  </a:cubicBezTo>
                  <a:moveTo>
                    <a:pt x="1364" y="309"/>
                  </a:moveTo>
                  <a:cubicBezTo>
                    <a:pt x="1363" y="307"/>
                    <a:pt x="1363" y="309"/>
                    <a:pt x="1364" y="309"/>
                  </a:cubicBezTo>
                  <a:moveTo>
                    <a:pt x="1379" y="323"/>
                  </a:moveTo>
                  <a:cubicBezTo>
                    <a:pt x="1380" y="324"/>
                    <a:pt x="1380" y="323"/>
                    <a:pt x="1379" y="323"/>
                  </a:cubicBezTo>
                  <a:moveTo>
                    <a:pt x="1379" y="323"/>
                  </a:moveTo>
                  <a:cubicBezTo>
                    <a:pt x="1379" y="322"/>
                    <a:pt x="1378" y="323"/>
                    <a:pt x="1379" y="323"/>
                  </a:cubicBezTo>
                  <a:moveTo>
                    <a:pt x="160" y="332"/>
                  </a:moveTo>
                  <a:cubicBezTo>
                    <a:pt x="159" y="332"/>
                    <a:pt x="160" y="333"/>
                    <a:pt x="160" y="332"/>
                  </a:cubicBezTo>
                  <a:moveTo>
                    <a:pt x="160" y="332"/>
                  </a:moveTo>
                  <a:cubicBezTo>
                    <a:pt x="161" y="331"/>
                    <a:pt x="160" y="330"/>
                    <a:pt x="160" y="332"/>
                  </a:cubicBezTo>
                  <a:moveTo>
                    <a:pt x="224" y="334"/>
                  </a:moveTo>
                  <a:cubicBezTo>
                    <a:pt x="224" y="333"/>
                    <a:pt x="225" y="334"/>
                    <a:pt x="224" y="334"/>
                  </a:cubicBezTo>
                  <a:close/>
                  <a:moveTo>
                    <a:pt x="326" y="336"/>
                  </a:moveTo>
                  <a:cubicBezTo>
                    <a:pt x="307" y="364"/>
                    <a:pt x="290" y="395"/>
                    <a:pt x="274" y="426"/>
                  </a:cubicBezTo>
                  <a:cubicBezTo>
                    <a:pt x="285" y="423"/>
                    <a:pt x="296" y="421"/>
                    <a:pt x="306" y="419"/>
                  </a:cubicBezTo>
                  <a:cubicBezTo>
                    <a:pt x="311" y="390"/>
                    <a:pt x="319" y="364"/>
                    <a:pt x="326" y="336"/>
                  </a:cubicBezTo>
                  <a:moveTo>
                    <a:pt x="326" y="336"/>
                  </a:moveTo>
                  <a:cubicBezTo>
                    <a:pt x="329" y="336"/>
                    <a:pt x="325" y="332"/>
                    <a:pt x="326" y="336"/>
                  </a:cubicBezTo>
                  <a:moveTo>
                    <a:pt x="44" y="524"/>
                  </a:moveTo>
                  <a:cubicBezTo>
                    <a:pt x="49" y="523"/>
                    <a:pt x="54" y="514"/>
                    <a:pt x="59" y="510"/>
                  </a:cubicBezTo>
                  <a:cubicBezTo>
                    <a:pt x="80" y="455"/>
                    <a:pt x="109" y="407"/>
                    <a:pt x="139" y="360"/>
                  </a:cubicBezTo>
                  <a:cubicBezTo>
                    <a:pt x="134" y="356"/>
                    <a:pt x="135" y="347"/>
                    <a:pt x="133" y="339"/>
                  </a:cubicBezTo>
                  <a:cubicBezTo>
                    <a:pt x="97" y="394"/>
                    <a:pt x="66" y="454"/>
                    <a:pt x="44" y="524"/>
                  </a:cubicBezTo>
                  <a:close/>
                  <a:moveTo>
                    <a:pt x="1483" y="528"/>
                  </a:moveTo>
                  <a:cubicBezTo>
                    <a:pt x="1482" y="532"/>
                    <a:pt x="1486" y="529"/>
                    <a:pt x="1483" y="528"/>
                  </a:cubicBezTo>
                  <a:moveTo>
                    <a:pt x="1483" y="528"/>
                  </a:moveTo>
                  <a:cubicBezTo>
                    <a:pt x="1460" y="465"/>
                    <a:pt x="1432" y="396"/>
                    <a:pt x="1393" y="347"/>
                  </a:cubicBezTo>
                  <a:cubicBezTo>
                    <a:pt x="1393" y="347"/>
                    <a:pt x="1391" y="343"/>
                    <a:pt x="1390" y="345"/>
                  </a:cubicBezTo>
                  <a:cubicBezTo>
                    <a:pt x="1401" y="371"/>
                    <a:pt x="1415" y="395"/>
                    <a:pt x="1425" y="421"/>
                  </a:cubicBezTo>
                  <a:cubicBezTo>
                    <a:pt x="1436" y="447"/>
                    <a:pt x="1448" y="473"/>
                    <a:pt x="1455" y="503"/>
                  </a:cubicBezTo>
                  <a:cubicBezTo>
                    <a:pt x="1466" y="510"/>
                    <a:pt x="1474" y="519"/>
                    <a:pt x="1483" y="528"/>
                  </a:cubicBezTo>
                  <a:moveTo>
                    <a:pt x="1376" y="374"/>
                  </a:moveTo>
                  <a:cubicBezTo>
                    <a:pt x="1396" y="402"/>
                    <a:pt x="1417" y="437"/>
                    <a:pt x="1432" y="470"/>
                  </a:cubicBezTo>
                  <a:cubicBezTo>
                    <a:pt x="1437" y="481"/>
                    <a:pt x="1440" y="496"/>
                    <a:pt x="1452" y="499"/>
                  </a:cubicBezTo>
                  <a:cubicBezTo>
                    <a:pt x="1435" y="446"/>
                    <a:pt x="1415" y="397"/>
                    <a:pt x="1389" y="354"/>
                  </a:cubicBezTo>
                  <a:cubicBezTo>
                    <a:pt x="1386" y="362"/>
                    <a:pt x="1380" y="367"/>
                    <a:pt x="1376" y="374"/>
                  </a:cubicBezTo>
                  <a:close/>
                  <a:moveTo>
                    <a:pt x="212" y="356"/>
                  </a:moveTo>
                  <a:cubicBezTo>
                    <a:pt x="212" y="355"/>
                    <a:pt x="213" y="356"/>
                    <a:pt x="212" y="356"/>
                  </a:cubicBezTo>
                  <a:close/>
                  <a:moveTo>
                    <a:pt x="211" y="358"/>
                  </a:moveTo>
                  <a:cubicBezTo>
                    <a:pt x="202" y="370"/>
                    <a:pt x="193" y="382"/>
                    <a:pt x="186" y="396"/>
                  </a:cubicBezTo>
                  <a:cubicBezTo>
                    <a:pt x="190" y="396"/>
                    <a:pt x="192" y="399"/>
                    <a:pt x="196" y="400"/>
                  </a:cubicBezTo>
                  <a:cubicBezTo>
                    <a:pt x="201" y="386"/>
                    <a:pt x="206" y="372"/>
                    <a:pt x="211" y="358"/>
                  </a:cubicBezTo>
                  <a:moveTo>
                    <a:pt x="211" y="358"/>
                  </a:moveTo>
                  <a:cubicBezTo>
                    <a:pt x="212" y="357"/>
                    <a:pt x="211" y="356"/>
                    <a:pt x="211" y="358"/>
                  </a:cubicBezTo>
                  <a:moveTo>
                    <a:pt x="94" y="487"/>
                  </a:moveTo>
                  <a:cubicBezTo>
                    <a:pt x="109" y="477"/>
                    <a:pt x="127" y="470"/>
                    <a:pt x="146" y="463"/>
                  </a:cubicBezTo>
                  <a:cubicBezTo>
                    <a:pt x="156" y="439"/>
                    <a:pt x="170" y="418"/>
                    <a:pt x="182" y="396"/>
                  </a:cubicBezTo>
                  <a:cubicBezTo>
                    <a:pt x="166" y="389"/>
                    <a:pt x="152" y="378"/>
                    <a:pt x="141" y="365"/>
                  </a:cubicBezTo>
                  <a:cubicBezTo>
                    <a:pt x="123" y="403"/>
                    <a:pt x="103" y="444"/>
                    <a:pt x="94" y="487"/>
                  </a:cubicBezTo>
                  <a:close/>
                  <a:moveTo>
                    <a:pt x="132" y="376"/>
                  </a:moveTo>
                  <a:cubicBezTo>
                    <a:pt x="132" y="375"/>
                    <a:pt x="133" y="376"/>
                    <a:pt x="132" y="376"/>
                  </a:cubicBezTo>
                  <a:close/>
                  <a:moveTo>
                    <a:pt x="1374" y="375"/>
                  </a:moveTo>
                  <a:cubicBezTo>
                    <a:pt x="1368" y="382"/>
                    <a:pt x="1359" y="386"/>
                    <a:pt x="1352" y="391"/>
                  </a:cubicBezTo>
                  <a:cubicBezTo>
                    <a:pt x="1362" y="413"/>
                    <a:pt x="1369" y="437"/>
                    <a:pt x="1375" y="462"/>
                  </a:cubicBezTo>
                  <a:cubicBezTo>
                    <a:pt x="1398" y="469"/>
                    <a:pt x="1420" y="482"/>
                    <a:pt x="1439" y="490"/>
                  </a:cubicBezTo>
                  <a:cubicBezTo>
                    <a:pt x="1419" y="450"/>
                    <a:pt x="1399" y="409"/>
                    <a:pt x="1374" y="375"/>
                  </a:cubicBezTo>
                  <a:close/>
                  <a:moveTo>
                    <a:pt x="131" y="378"/>
                  </a:moveTo>
                  <a:cubicBezTo>
                    <a:pt x="131" y="378"/>
                    <a:pt x="131" y="378"/>
                    <a:pt x="130" y="378"/>
                  </a:cubicBezTo>
                  <a:cubicBezTo>
                    <a:pt x="106" y="418"/>
                    <a:pt x="82" y="459"/>
                    <a:pt x="64" y="505"/>
                  </a:cubicBezTo>
                  <a:moveTo>
                    <a:pt x="64" y="505"/>
                  </a:moveTo>
                  <a:cubicBezTo>
                    <a:pt x="63" y="506"/>
                    <a:pt x="64" y="507"/>
                    <a:pt x="64" y="505"/>
                  </a:cubicBezTo>
                  <a:moveTo>
                    <a:pt x="64" y="505"/>
                  </a:moveTo>
                  <a:cubicBezTo>
                    <a:pt x="73" y="500"/>
                    <a:pt x="80" y="494"/>
                    <a:pt x="90" y="489"/>
                  </a:cubicBezTo>
                  <a:cubicBezTo>
                    <a:pt x="100" y="448"/>
                    <a:pt x="116" y="413"/>
                    <a:pt x="131" y="378"/>
                  </a:cubicBezTo>
                  <a:moveTo>
                    <a:pt x="131" y="378"/>
                  </a:moveTo>
                  <a:cubicBezTo>
                    <a:pt x="133" y="377"/>
                    <a:pt x="131" y="377"/>
                    <a:pt x="131" y="378"/>
                  </a:cubicBezTo>
                  <a:moveTo>
                    <a:pt x="620" y="385"/>
                  </a:moveTo>
                  <a:cubicBezTo>
                    <a:pt x="619" y="415"/>
                    <a:pt x="617" y="444"/>
                    <a:pt x="616" y="473"/>
                  </a:cubicBezTo>
                  <a:cubicBezTo>
                    <a:pt x="654" y="475"/>
                    <a:pt x="693" y="476"/>
                    <a:pt x="732" y="477"/>
                  </a:cubicBezTo>
                  <a:cubicBezTo>
                    <a:pt x="733" y="445"/>
                    <a:pt x="734" y="414"/>
                    <a:pt x="735" y="383"/>
                  </a:cubicBezTo>
                  <a:cubicBezTo>
                    <a:pt x="695" y="382"/>
                    <a:pt x="658" y="384"/>
                    <a:pt x="620" y="385"/>
                  </a:cubicBezTo>
                  <a:close/>
                  <a:moveTo>
                    <a:pt x="739" y="383"/>
                  </a:moveTo>
                  <a:cubicBezTo>
                    <a:pt x="736" y="412"/>
                    <a:pt x="736" y="445"/>
                    <a:pt x="735" y="477"/>
                  </a:cubicBezTo>
                  <a:cubicBezTo>
                    <a:pt x="753" y="477"/>
                    <a:pt x="771" y="477"/>
                    <a:pt x="789" y="477"/>
                  </a:cubicBezTo>
                  <a:cubicBezTo>
                    <a:pt x="789" y="445"/>
                    <a:pt x="787" y="415"/>
                    <a:pt x="788" y="383"/>
                  </a:cubicBezTo>
                  <a:cubicBezTo>
                    <a:pt x="772" y="383"/>
                    <a:pt x="755" y="383"/>
                    <a:pt x="739" y="383"/>
                  </a:cubicBezTo>
                  <a:close/>
                  <a:moveTo>
                    <a:pt x="792" y="383"/>
                  </a:moveTo>
                  <a:cubicBezTo>
                    <a:pt x="790" y="412"/>
                    <a:pt x="791" y="446"/>
                    <a:pt x="791" y="477"/>
                  </a:cubicBezTo>
                  <a:cubicBezTo>
                    <a:pt x="831" y="476"/>
                    <a:pt x="871" y="475"/>
                    <a:pt x="910" y="473"/>
                  </a:cubicBezTo>
                  <a:cubicBezTo>
                    <a:pt x="905" y="443"/>
                    <a:pt x="901" y="414"/>
                    <a:pt x="895" y="385"/>
                  </a:cubicBezTo>
                  <a:cubicBezTo>
                    <a:pt x="862" y="384"/>
                    <a:pt x="827" y="382"/>
                    <a:pt x="792" y="383"/>
                  </a:cubicBezTo>
                  <a:close/>
                  <a:moveTo>
                    <a:pt x="616" y="385"/>
                  </a:moveTo>
                  <a:cubicBezTo>
                    <a:pt x="616" y="385"/>
                    <a:pt x="615" y="385"/>
                    <a:pt x="615" y="385"/>
                  </a:cubicBezTo>
                  <a:cubicBezTo>
                    <a:pt x="603" y="387"/>
                    <a:pt x="589" y="387"/>
                    <a:pt x="577" y="388"/>
                  </a:cubicBezTo>
                  <a:cubicBezTo>
                    <a:pt x="571" y="416"/>
                    <a:pt x="564" y="441"/>
                    <a:pt x="559" y="470"/>
                  </a:cubicBezTo>
                  <a:cubicBezTo>
                    <a:pt x="578" y="470"/>
                    <a:pt x="595" y="472"/>
                    <a:pt x="613" y="473"/>
                  </a:cubicBezTo>
                  <a:cubicBezTo>
                    <a:pt x="612" y="443"/>
                    <a:pt x="617" y="409"/>
                    <a:pt x="616" y="385"/>
                  </a:cubicBezTo>
                  <a:close/>
                  <a:moveTo>
                    <a:pt x="914" y="473"/>
                  </a:moveTo>
                  <a:cubicBezTo>
                    <a:pt x="930" y="472"/>
                    <a:pt x="946" y="470"/>
                    <a:pt x="963" y="470"/>
                  </a:cubicBezTo>
                  <a:cubicBezTo>
                    <a:pt x="960" y="443"/>
                    <a:pt x="960" y="414"/>
                    <a:pt x="957" y="388"/>
                  </a:cubicBezTo>
                  <a:cubicBezTo>
                    <a:pt x="937" y="388"/>
                    <a:pt x="919" y="386"/>
                    <a:pt x="900" y="385"/>
                  </a:cubicBezTo>
                  <a:cubicBezTo>
                    <a:pt x="904" y="415"/>
                    <a:pt x="910" y="442"/>
                    <a:pt x="914" y="473"/>
                  </a:cubicBezTo>
                  <a:close/>
                  <a:moveTo>
                    <a:pt x="456" y="399"/>
                  </a:moveTo>
                  <a:cubicBezTo>
                    <a:pt x="454" y="419"/>
                    <a:pt x="451" y="438"/>
                    <a:pt x="450" y="459"/>
                  </a:cubicBezTo>
                  <a:cubicBezTo>
                    <a:pt x="486" y="462"/>
                    <a:pt x="520" y="467"/>
                    <a:pt x="557" y="469"/>
                  </a:cubicBezTo>
                  <a:cubicBezTo>
                    <a:pt x="561" y="441"/>
                    <a:pt x="569" y="416"/>
                    <a:pt x="574" y="388"/>
                  </a:cubicBezTo>
                  <a:cubicBezTo>
                    <a:pt x="534" y="391"/>
                    <a:pt x="494" y="394"/>
                    <a:pt x="456" y="399"/>
                  </a:cubicBezTo>
                  <a:close/>
                  <a:moveTo>
                    <a:pt x="960" y="389"/>
                  </a:moveTo>
                  <a:cubicBezTo>
                    <a:pt x="962" y="415"/>
                    <a:pt x="964" y="441"/>
                    <a:pt x="965" y="469"/>
                  </a:cubicBezTo>
                  <a:cubicBezTo>
                    <a:pt x="1003" y="467"/>
                    <a:pt x="1042" y="464"/>
                    <a:pt x="1076" y="457"/>
                  </a:cubicBezTo>
                  <a:cubicBezTo>
                    <a:pt x="1068" y="438"/>
                    <a:pt x="1062" y="417"/>
                    <a:pt x="1055" y="397"/>
                  </a:cubicBezTo>
                  <a:cubicBezTo>
                    <a:pt x="1023" y="395"/>
                    <a:pt x="993" y="391"/>
                    <a:pt x="960" y="389"/>
                  </a:cubicBezTo>
                  <a:close/>
                  <a:moveTo>
                    <a:pt x="1349" y="392"/>
                  </a:moveTo>
                  <a:cubicBezTo>
                    <a:pt x="1340" y="398"/>
                    <a:pt x="1329" y="402"/>
                    <a:pt x="1319" y="407"/>
                  </a:cubicBezTo>
                  <a:cubicBezTo>
                    <a:pt x="1327" y="421"/>
                    <a:pt x="1335" y="436"/>
                    <a:pt x="1343" y="451"/>
                  </a:cubicBezTo>
                  <a:cubicBezTo>
                    <a:pt x="1354" y="453"/>
                    <a:pt x="1362" y="458"/>
                    <a:pt x="1373" y="460"/>
                  </a:cubicBezTo>
                  <a:cubicBezTo>
                    <a:pt x="1366" y="439"/>
                    <a:pt x="1359" y="407"/>
                    <a:pt x="1349" y="392"/>
                  </a:cubicBezTo>
                  <a:close/>
                  <a:moveTo>
                    <a:pt x="184" y="398"/>
                  </a:moveTo>
                  <a:cubicBezTo>
                    <a:pt x="173" y="419"/>
                    <a:pt x="160" y="439"/>
                    <a:pt x="150" y="461"/>
                  </a:cubicBezTo>
                  <a:cubicBezTo>
                    <a:pt x="160" y="458"/>
                    <a:pt x="170" y="454"/>
                    <a:pt x="181" y="451"/>
                  </a:cubicBezTo>
                  <a:cubicBezTo>
                    <a:pt x="185" y="434"/>
                    <a:pt x="190" y="419"/>
                    <a:pt x="195" y="403"/>
                  </a:cubicBezTo>
                  <a:cubicBezTo>
                    <a:pt x="191" y="401"/>
                    <a:pt x="188" y="399"/>
                    <a:pt x="184" y="398"/>
                  </a:cubicBezTo>
                  <a:close/>
                  <a:moveTo>
                    <a:pt x="1079" y="458"/>
                  </a:moveTo>
                  <a:cubicBezTo>
                    <a:pt x="1094" y="457"/>
                    <a:pt x="1108" y="454"/>
                    <a:pt x="1123" y="453"/>
                  </a:cubicBezTo>
                  <a:cubicBezTo>
                    <a:pt x="1122" y="436"/>
                    <a:pt x="1119" y="421"/>
                    <a:pt x="1117" y="405"/>
                  </a:cubicBezTo>
                  <a:cubicBezTo>
                    <a:pt x="1097" y="404"/>
                    <a:pt x="1077" y="398"/>
                    <a:pt x="1058" y="399"/>
                  </a:cubicBezTo>
                  <a:cubicBezTo>
                    <a:pt x="1066" y="417"/>
                    <a:pt x="1071" y="439"/>
                    <a:pt x="1079" y="458"/>
                  </a:cubicBezTo>
                  <a:close/>
                  <a:moveTo>
                    <a:pt x="420" y="403"/>
                  </a:moveTo>
                  <a:cubicBezTo>
                    <a:pt x="414" y="419"/>
                    <a:pt x="407" y="435"/>
                    <a:pt x="401" y="453"/>
                  </a:cubicBezTo>
                  <a:cubicBezTo>
                    <a:pt x="417" y="454"/>
                    <a:pt x="431" y="457"/>
                    <a:pt x="447" y="458"/>
                  </a:cubicBezTo>
                  <a:cubicBezTo>
                    <a:pt x="449" y="438"/>
                    <a:pt x="451" y="418"/>
                    <a:pt x="454" y="399"/>
                  </a:cubicBezTo>
                  <a:cubicBezTo>
                    <a:pt x="453" y="399"/>
                    <a:pt x="453" y="399"/>
                    <a:pt x="452" y="399"/>
                  </a:cubicBezTo>
                  <a:cubicBezTo>
                    <a:pt x="442" y="401"/>
                    <a:pt x="431" y="402"/>
                    <a:pt x="420" y="403"/>
                  </a:cubicBezTo>
                  <a:close/>
                  <a:moveTo>
                    <a:pt x="185" y="450"/>
                  </a:moveTo>
                  <a:cubicBezTo>
                    <a:pt x="210" y="440"/>
                    <a:pt x="240" y="435"/>
                    <a:pt x="266" y="427"/>
                  </a:cubicBezTo>
                  <a:cubicBezTo>
                    <a:pt x="241" y="421"/>
                    <a:pt x="219" y="413"/>
                    <a:pt x="198" y="404"/>
                  </a:cubicBezTo>
                  <a:cubicBezTo>
                    <a:pt x="193" y="418"/>
                    <a:pt x="187" y="436"/>
                    <a:pt x="185" y="450"/>
                  </a:cubicBezTo>
                  <a:close/>
                  <a:moveTo>
                    <a:pt x="308" y="421"/>
                  </a:moveTo>
                  <a:cubicBezTo>
                    <a:pt x="307" y="425"/>
                    <a:pt x="307" y="430"/>
                    <a:pt x="305" y="434"/>
                  </a:cubicBezTo>
                  <a:cubicBezTo>
                    <a:pt x="335" y="441"/>
                    <a:pt x="366" y="447"/>
                    <a:pt x="398" y="452"/>
                  </a:cubicBezTo>
                  <a:cubicBezTo>
                    <a:pt x="401" y="444"/>
                    <a:pt x="405" y="436"/>
                    <a:pt x="408" y="428"/>
                  </a:cubicBezTo>
                  <a:cubicBezTo>
                    <a:pt x="411" y="419"/>
                    <a:pt x="416" y="410"/>
                    <a:pt x="414" y="404"/>
                  </a:cubicBezTo>
                  <a:cubicBezTo>
                    <a:pt x="378" y="409"/>
                    <a:pt x="343" y="415"/>
                    <a:pt x="308" y="421"/>
                  </a:cubicBezTo>
                  <a:close/>
                  <a:moveTo>
                    <a:pt x="1126" y="452"/>
                  </a:moveTo>
                  <a:cubicBezTo>
                    <a:pt x="1156" y="447"/>
                    <a:pt x="1185" y="442"/>
                    <a:pt x="1213" y="435"/>
                  </a:cubicBezTo>
                  <a:cubicBezTo>
                    <a:pt x="1212" y="429"/>
                    <a:pt x="1208" y="425"/>
                    <a:pt x="1206" y="419"/>
                  </a:cubicBezTo>
                  <a:cubicBezTo>
                    <a:pt x="1178" y="415"/>
                    <a:pt x="1148" y="407"/>
                    <a:pt x="1119" y="407"/>
                  </a:cubicBezTo>
                  <a:cubicBezTo>
                    <a:pt x="1123" y="420"/>
                    <a:pt x="1123" y="437"/>
                    <a:pt x="1126" y="452"/>
                  </a:cubicBezTo>
                  <a:close/>
                  <a:moveTo>
                    <a:pt x="1317" y="408"/>
                  </a:moveTo>
                  <a:cubicBezTo>
                    <a:pt x="1298" y="416"/>
                    <a:pt x="1277" y="420"/>
                    <a:pt x="1260" y="429"/>
                  </a:cubicBezTo>
                  <a:cubicBezTo>
                    <a:pt x="1288" y="434"/>
                    <a:pt x="1313" y="441"/>
                    <a:pt x="1338" y="449"/>
                  </a:cubicBezTo>
                  <a:cubicBezTo>
                    <a:pt x="1332" y="434"/>
                    <a:pt x="1323" y="423"/>
                    <a:pt x="1317" y="408"/>
                  </a:cubicBezTo>
                  <a:close/>
                  <a:moveTo>
                    <a:pt x="1216" y="434"/>
                  </a:moveTo>
                  <a:cubicBezTo>
                    <a:pt x="1226" y="433"/>
                    <a:pt x="1237" y="431"/>
                    <a:pt x="1245" y="427"/>
                  </a:cubicBezTo>
                  <a:cubicBezTo>
                    <a:pt x="1232" y="426"/>
                    <a:pt x="1220" y="420"/>
                    <a:pt x="1209" y="421"/>
                  </a:cubicBezTo>
                  <a:cubicBezTo>
                    <a:pt x="1213" y="424"/>
                    <a:pt x="1214" y="430"/>
                    <a:pt x="1216" y="434"/>
                  </a:cubicBezTo>
                  <a:close/>
                  <a:moveTo>
                    <a:pt x="279" y="427"/>
                  </a:moveTo>
                  <a:cubicBezTo>
                    <a:pt x="285" y="431"/>
                    <a:pt x="295" y="431"/>
                    <a:pt x="303" y="433"/>
                  </a:cubicBezTo>
                  <a:cubicBezTo>
                    <a:pt x="303" y="429"/>
                    <a:pt x="305" y="426"/>
                    <a:pt x="305" y="422"/>
                  </a:cubicBezTo>
                  <a:cubicBezTo>
                    <a:pt x="296" y="423"/>
                    <a:pt x="289" y="426"/>
                    <a:pt x="279" y="427"/>
                  </a:cubicBezTo>
                  <a:close/>
                  <a:moveTo>
                    <a:pt x="1218" y="437"/>
                  </a:moveTo>
                  <a:cubicBezTo>
                    <a:pt x="1240" y="486"/>
                    <a:pt x="1259" y="538"/>
                    <a:pt x="1277" y="593"/>
                  </a:cubicBezTo>
                  <a:cubicBezTo>
                    <a:pt x="1275" y="533"/>
                    <a:pt x="1270" y="478"/>
                    <a:pt x="1257" y="430"/>
                  </a:cubicBezTo>
                  <a:cubicBezTo>
                    <a:pt x="1244" y="429"/>
                    <a:pt x="1232" y="435"/>
                    <a:pt x="1218" y="437"/>
                  </a:cubicBezTo>
                  <a:close/>
                  <a:moveTo>
                    <a:pt x="183" y="453"/>
                  </a:moveTo>
                  <a:cubicBezTo>
                    <a:pt x="169" y="514"/>
                    <a:pt x="159" y="583"/>
                    <a:pt x="163" y="659"/>
                  </a:cubicBezTo>
                  <a:cubicBezTo>
                    <a:pt x="171" y="655"/>
                    <a:pt x="179" y="652"/>
                    <a:pt x="188" y="650"/>
                  </a:cubicBezTo>
                  <a:cubicBezTo>
                    <a:pt x="208" y="570"/>
                    <a:pt x="235" y="496"/>
                    <a:pt x="270" y="430"/>
                  </a:cubicBezTo>
                  <a:cubicBezTo>
                    <a:pt x="269" y="430"/>
                    <a:pt x="268" y="430"/>
                    <a:pt x="268" y="430"/>
                  </a:cubicBezTo>
                  <a:cubicBezTo>
                    <a:pt x="239" y="437"/>
                    <a:pt x="210" y="444"/>
                    <a:pt x="183" y="453"/>
                  </a:cubicBezTo>
                  <a:close/>
                  <a:moveTo>
                    <a:pt x="192" y="648"/>
                  </a:moveTo>
                  <a:cubicBezTo>
                    <a:pt x="190" y="649"/>
                    <a:pt x="192" y="650"/>
                    <a:pt x="192" y="648"/>
                  </a:cubicBezTo>
                  <a:moveTo>
                    <a:pt x="192" y="648"/>
                  </a:moveTo>
                  <a:cubicBezTo>
                    <a:pt x="223" y="640"/>
                    <a:pt x="254" y="630"/>
                    <a:pt x="289" y="623"/>
                  </a:cubicBezTo>
                  <a:cubicBezTo>
                    <a:pt x="287" y="555"/>
                    <a:pt x="293" y="494"/>
                    <a:pt x="302" y="436"/>
                  </a:cubicBezTo>
                  <a:cubicBezTo>
                    <a:pt x="292" y="434"/>
                    <a:pt x="283" y="431"/>
                    <a:pt x="272" y="430"/>
                  </a:cubicBezTo>
                  <a:cubicBezTo>
                    <a:pt x="239" y="496"/>
                    <a:pt x="211" y="568"/>
                    <a:pt x="192" y="648"/>
                  </a:cubicBezTo>
                  <a:moveTo>
                    <a:pt x="1275" y="515"/>
                  </a:moveTo>
                  <a:cubicBezTo>
                    <a:pt x="1279" y="557"/>
                    <a:pt x="1276" y="605"/>
                    <a:pt x="1288" y="636"/>
                  </a:cubicBezTo>
                  <a:cubicBezTo>
                    <a:pt x="1316" y="643"/>
                    <a:pt x="1341" y="652"/>
                    <a:pt x="1367" y="660"/>
                  </a:cubicBezTo>
                  <a:cubicBezTo>
                    <a:pt x="1377" y="657"/>
                    <a:pt x="1386" y="652"/>
                    <a:pt x="1397" y="648"/>
                  </a:cubicBezTo>
                  <a:cubicBezTo>
                    <a:pt x="1395" y="622"/>
                    <a:pt x="1398" y="600"/>
                    <a:pt x="1394" y="577"/>
                  </a:cubicBezTo>
                  <a:cubicBezTo>
                    <a:pt x="1392" y="567"/>
                    <a:pt x="1386" y="555"/>
                    <a:pt x="1382" y="545"/>
                  </a:cubicBezTo>
                  <a:cubicBezTo>
                    <a:pt x="1370" y="512"/>
                    <a:pt x="1354" y="481"/>
                    <a:pt x="1340" y="452"/>
                  </a:cubicBezTo>
                  <a:cubicBezTo>
                    <a:pt x="1314" y="444"/>
                    <a:pt x="1288" y="437"/>
                    <a:pt x="1261" y="431"/>
                  </a:cubicBezTo>
                  <a:cubicBezTo>
                    <a:pt x="1266" y="456"/>
                    <a:pt x="1272" y="485"/>
                    <a:pt x="1275" y="515"/>
                  </a:cubicBezTo>
                  <a:close/>
                  <a:moveTo>
                    <a:pt x="305" y="437"/>
                  </a:moveTo>
                  <a:cubicBezTo>
                    <a:pt x="295" y="493"/>
                    <a:pt x="288" y="559"/>
                    <a:pt x="293" y="623"/>
                  </a:cubicBezTo>
                  <a:cubicBezTo>
                    <a:pt x="311" y="617"/>
                    <a:pt x="332" y="615"/>
                    <a:pt x="351" y="610"/>
                  </a:cubicBezTo>
                  <a:cubicBezTo>
                    <a:pt x="364" y="556"/>
                    <a:pt x="379" y="504"/>
                    <a:pt x="397" y="455"/>
                  </a:cubicBezTo>
                  <a:cubicBezTo>
                    <a:pt x="366" y="449"/>
                    <a:pt x="335" y="444"/>
                    <a:pt x="305" y="437"/>
                  </a:cubicBezTo>
                  <a:close/>
                  <a:moveTo>
                    <a:pt x="1126" y="455"/>
                  </a:moveTo>
                  <a:cubicBezTo>
                    <a:pt x="1131" y="501"/>
                    <a:pt x="1133" y="551"/>
                    <a:pt x="1133" y="603"/>
                  </a:cubicBezTo>
                  <a:cubicBezTo>
                    <a:pt x="1182" y="612"/>
                    <a:pt x="1231" y="620"/>
                    <a:pt x="1277" y="633"/>
                  </a:cubicBezTo>
                  <a:cubicBezTo>
                    <a:pt x="1279" y="602"/>
                    <a:pt x="1270" y="583"/>
                    <a:pt x="1263" y="561"/>
                  </a:cubicBezTo>
                  <a:cubicBezTo>
                    <a:pt x="1248" y="517"/>
                    <a:pt x="1234" y="477"/>
                    <a:pt x="1215" y="438"/>
                  </a:cubicBezTo>
                  <a:cubicBezTo>
                    <a:pt x="1214" y="438"/>
                    <a:pt x="1214" y="438"/>
                    <a:pt x="1213" y="438"/>
                  </a:cubicBezTo>
                  <a:cubicBezTo>
                    <a:pt x="1185" y="445"/>
                    <a:pt x="1156" y="450"/>
                    <a:pt x="1126" y="455"/>
                  </a:cubicBezTo>
                  <a:close/>
                  <a:moveTo>
                    <a:pt x="179" y="454"/>
                  </a:moveTo>
                  <a:cubicBezTo>
                    <a:pt x="168" y="457"/>
                    <a:pt x="158" y="461"/>
                    <a:pt x="147" y="465"/>
                  </a:cubicBezTo>
                  <a:cubicBezTo>
                    <a:pt x="123" y="516"/>
                    <a:pt x="101" y="568"/>
                    <a:pt x="85" y="627"/>
                  </a:cubicBezTo>
                  <a:cubicBezTo>
                    <a:pt x="108" y="640"/>
                    <a:pt x="131" y="652"/>
                    <a:pt x="159" y="660"/>
                  </a:cubicBezTo>
                  <a:cubicBezTo>
                    <a:pt x="157" y="583"/>
                    <a:pt x="168" y="513"/>
                    <a:pt x="179" y="454"/>
                  </a:cubicBezTo>
                  <a:close/>
                  <a:moveTo>
                    <a:pt x="1392" y="564"/>
                  </a:moveTo>
                  <a:cubicBezTo>
                    <a:pt x="1388" y="528"/>
                    <a:pt x="1381" y="495"/>
                    <a:pt x="1374" y="463"/>
                  </a:cubicBezTo>
                  <a:cubicBezTo>
                    <a:pt x="1363" y="461"/>
                    <a:pt x="1354" y="457"/>
                    <a:pt x="1345" y="454"/>
                  </a:cubicBezTo>
                  <a:cubicBezTo>
                    <a:pt x="1362" y="489"/>
                    <a:pt x="1378" y="525"/>
                    <a:pt x="1392" y="564"/>
                  </a:cubicBezTo>
                  <a:close/>
                  <a:moveTo>
                    <a:pt x="401" y="455"/>
                  </a:moveTo>
                  <a:cubicBezTo>
                    <a:pt x="382" y="503"/>
                    <a:pt x="367" y="556"/>
                    <a:pt x="354" y="610"/>
                  </a:cubicBezTo>
                  <a:cubicBezTo>
                    <a:pt x="383" y="605"/>
                    <a:pt x="412" y="600"/>
                    <a:pt x="442" y="597"/>
                  </a:cubicBezTo>
                  <a:cubicBezTo>
                    <a:pt x="442" y="550"/>
                    <a:pt x="443" y="504"/>
                    <a:pt x="447" y="461"/>
                  </a:cubicBezTo>
                  <a:cubicBezTo>
                    <a:pt x="432" y="459"/>
                    <a:pt x="415" y="458"/>
                    <a:pt x="401" y="455"/>
                  </a:cubicBezTo>
                  <a:close/>
                  <a:moveTo>
                    <a:pt x="1080" y="461"/>
                  </a:moveTo>
                  <a:cubicBezTo>
                    <a:pt x="1093" y="507"/>
                    <a:pt x="1106" y="553"/>
                    <a:pt x="1116" y="601"/>
                  </a:cubicBezTo>
                  <a:cubicBezTo>
                    <a:pt x="1121" y="602"/>
                    <a:pt x="1125" y="602"/>
                    <a:pt x="1130" y="603"/>
                  </a:cubicBezTo>
                  <a:cubicBezTo>
                    <a:pt x="1130" y="551"/>
                    <a:pt x="1129" y="501"/>
                    <a:pt x="1123" y="455"/>
                  </a:cubicBezTo>
                  <a:cubicBezTo>
                    <a:pt x="1108" y="457"/>
                    <a:pt x="1094" y="459"/>
                    <a:pt x="1080" y="461"/>
                  </a:cubicBezTo>
                  <a:close/>
                  <a:moveTo>
                    <a:pt x="445" y="596"/>
                  </a:moveTo>
                  <a:cubicBezTo>
                    <a:pt x="475" y="592"/>
                    <a:pt x="505" y="589"/>
                    <a:pt x="535" y="586"/>
                  </a:cubicBezTo>
                  <a:cubicBezTo>
                    <a:pt x="542" y="548"/>
                    <a:pt x="548" y="509"/>
                    <a:pt x="556" y="472"/>
                  </a:cubicBezTo>
                  <a:cubicBezTo>
                    <a:pt x="519" y="469"/>
                    <a:pt x="483" y="466"/>
                    <a:pt x="449" y="461"/>
                  </a:cubicBezTo>
                  <a:cubicBezTo>
                    <a:pt x="446" y="504"/>
                    <a:pt x="444" y="549"/>
                    <a:pt x="445" y="596"/>
                  </a:cubicBezTo>
                  <a:close/>
                  <a:moveTo>
                    <a:pt x="965" y="472"/>
                  </a:moveTo>
                  <a:cubicBezTo>
                    <a:pt x="967" y="507"/>
                    <a:pt x="966" y="546"/>
                    <a:pt x="966" y="584"/>
                  </a:cubicBezTo>
                  <a:cubicBezTo>
                    <a:pt x="1016" y="589"/>
                    <a:pt x="1065" y="594"/>
                    <a:pt x="1113" y="600"/>
                  </a:cubicBezTo>
                  <a:cubicBezTo>
                    <a:pt x="1102" y="553"/>
                    <a:pt x="1092" y="503"/>
                    <a:pt x="1075" y="461"/>
                  </a:cubicBezTo>
                  <a:cubicBezTo>
                    <a:pt x="1039" y="466"/>
                    <a:pt x="1003" y="470"/>
                    <a:pt x="965" y="472"/>
                  </a:cubicBezTo>
                  <a:close/>
                  <a:moveTo>
                    <a:pt x="1388" y="521"/>
                  </a:moveTo>
                  <a:cubicBezTo>
                    <a:pt x="1391" y="540"/>
                    <a:pt x="1392" y="559"/>
                    <a:pt x="1396" y="577"/>
                  </a:cubicBezTo>
                  <a:cubicBezTo>
                    <a:pt x="1400" y="600"/>
                    <a:pt x="1412" y="620"/>
                    <a:pt x="1416" y="640"/>
                  </a:cubicBezTo>
                  <a:cubicBezTo>
                    <a:pt x="1437" y="628"/>
                    <a:pt x="1459" y="617"/>
                    <a:pt x="1473" y="599"/>
                  </a:cubicBezTo>
                  <a:cubicBezTo>
                    <a:pt x="1470" y="557"/>
                    <a:pt x="1454" y="529"/>
                    <a:pt x="1442" y="496"/>
                  </a:cubicBezTo>
                  <a:cubicBezTo>
                    <a:pt x="1421" y="484"/>
                    <a:pt x="1400" y="473"/>
                    <a:pt x="1376" y="465"/>
                  </a:cubicBezTo>
                  <a:cubicBezTo>
                    <a:pt x="1381" y="483"/>
                    <a:pt x="1385" y="502"/>
                    <a:pt x="1388" y="521"/>
                  </a:cubicBezTo>
                  <a:close/>
                  <a:moveTo>
                    <a:pt x="91" y="491"/>
                  </a:moveTo>
                  <a:cubicBezTo>
                    <a:pt x="82" y="531"/>
                    <a:pt x="72" y="570"/>
                    <a:pt x="69" y="616"/>
                  </a:cubicBezTo>
                  <a:cubicBezTo>
                    <a:pt x="73" y="619"/>
                    <a:pt x="78" y="623"/>
                    <a:pt x="83" y="625"/>
                  </a:cubicBezTo>
                  <a:cubicBezTo>
                    <a:pt x="98" y="568"/>
                    <a:pt x="121" y="515"/>
                    <a:pt x="142" y="467"/>
                  </a:cubicBezTo>
                  <a:cubicBezTo>
                    <a:pt x="124" y="474"/>
                    <a:pt x="107" y="482"/>
                    <a:pt x="91" y="491"/>
                  </a:cubicBezTo>
                  <a:close/>
                  <a:moveTo>
                    <a:pt x="558" y="472"/>
                  </a:moveTo>
                  <a:cubicBezTo>
                    <a:pt x="551" y="509"/>
                    <a:pt x="545" y="548"/>
                    <a:pt x="538" y="586"/>
                  </a:cubicBezTo>
                  <a:cubicBezTo>
                    <a:pt x="562" y="584"/>
                    <a:pt x="586" y="582"/>
                    <a:pt x="611" y="581"/>
                  </a:cubicBezTo>
                  <a:cubicBezTo>
                    <a:pt x="611" y="545"/>
                    <a:pt x="613" y="511"/>
                    <a:pt x="612" y="476"/>
                  </a:cubicBezTo>
                  <a:cubicBezTo>
                    <a:pt x="594" y="474"/>
                    <a:pt x="576" y="474"/>
                    <a:pt x="558" y="472"/>
                  </a:cubicBezTo>
                  <a:close/>
                  <a:moveTo>
                    <a:pt x="915" y="476"/>
                  </a:moveTo>
                  <a:cubicBezTo>
                    <a:pt x="919" y="511"/>
                    <a:pt x="925" y="546"/>
                    <a:pt x="928" y="582"/>
                  </a:cubicBezTo>
                  <a:cubicBezTo>
                    <a:pt x="941" y="582"/>
                    <a:pt x="952" y="584"/>
                    <a:pt x="965" y="584"/>
                  </a:cubicBezTo>
                  <a:cubicBezTo>
                    <a:pt x="965" y="546"/>
                    <a:pt x="963" y="510"/>
                    <a:pt x="963" y="473"/>
                  </a:cubicBezTo>
                  <a:cubicBezTo>
                    <a:pt x="946" y="473"/>
                    <a:pt x="930" y="474"/>
                    <a:pt x="915" y="476"/>
                  </a:cubicBezTo>
                  <a:close/>
                  <a:moveTo>
                    <a:pt x="617" y="476"/>
                  </a:moveTo>
                  <a:cubicBezTo>
                    <a:pt x="614" y="508"/>
                    <a:pt x="615" y="545"/>
                    <a:pt x="615" y="580"/>
                  </a:cubicBezTo>
                  <a:cubicBezTo>
                    <a:pt x="653" y="579"/>
                    <a:pt x="691" y="577"/>
                    <a:pt x="729" y="576"/>
                  </a:cubicBezTo>
                  <a:cubicBezTo>
                    <a:pt x="731" y="545"/>
                    <a:pt x="731" y="511"/>
                    <a:pt x="732" y="479"/>
                  </a:cubicBezTo>
                  <a:cubicBezTo>
                    <a:pt x="693" y="479"/>
                    <a:pt x="654" y="478"/>
                    <a:pt x="617" y="476"/>
                  </a:cubicBezTo>
                  <a:close/>
                  <a:moveTo>
                    <a:pt x="791" y="479"/>
                  </a:moveTo>
                  <a:cubicBezTo>
                    <a:pt x="791" y="513"/>
                    <a:pt x="791" y="544"/>
                    <a:pt x="791" y="576"/>
                  </a:cubicBezTo>
                  <a:cubicBezTo>
                    <a:pt x="836" y="577"/>
                    <a:pt x="881" y="579"/>
                    <a:pt x="924" y="581"/>
                  </a:cubicBezTo>
                  <a:cubicBezTo>
                    <a:pt x="920" y="546"/>
                    <a:pt x="915" y="511"/>
                    <a:pt x="911" y="476"/>
                  </a:cubicBezTo>
                  <a:cubicBezTo>
                    <a:pt x="872" y="478"/>
                    <a:pt x="831" y="479"/>
                    <a:pt x="791" y="479"/>
                  </a:cubicBezTo>
                  <a:close/>
                  <a:moveTo>
                    <a:pt x="736" y="479"/>
                  </a:moveTo>
                  <a:cubicBezTo>
                    <a:pt x="732" y="509"/>
                    <a:pt x="734" y="545"/>
                    <a:pt x="732" y="576"/>
                  </a:cubicBezTo>
                  <a:cubicBezTo>
                    <a:pt x="751" y="576"/>
                    <a:pt x="770" y="576"/>
                    <a:pt x="789" y="576"/>
                  </a:cubicBezTo>
                  <a:cubicBezTo>
                    <a:pt x="789" y="544"/>
                    <a:pt x="789" y="512"/>
                    <a:pt x="789" y="479"/>
                  </a:cubicBezTo>
                  <a:cubicBezTo>
                    <a:pt x="771" y="479"/>
                    <a:pt x="754" y="479"/>
                    <a:pt x="736" y="479"/>
                  </a:cubicBezTo>
                  <a:close/>
                  <a:moveTo>
                    <a:pt x="60" y="512"/>
                  </a:moveTo>
                  <a:cubicBezTo>
                    <a:pt x="53" y="535"/>
                    <a:pt x="44" y="556"/>
                    <a:pt x="37" y="580"/>
                  </a:cubicBezTo>
                  <a:cubicBezTo>
                    <a:pt x="45" y="593"/>
                    <a:pt x="53" y="606"/>
                    <a:pt x="67" y="613"/>
                  </a:cubicBezTo>
                  <a:cubicBezTo>
                    <a:pt x="69" y="569"/>
                    <a:pt x="81" y="529"/>
                    <a:pt x="87" y="493"/>
                  </a:cubicBezTo>
                  <a:cubicBezTo>
                    <a:pt x="78" y="499"/>
                    <a:pt x="69" y="505"/>
                    <a:pt x="60" y="512"/>
                  </a:cubicBezTo>
                  <a:close/>
                  <a:moveTo>
                    <a:pt x="1462" y="539"/>
                  </a:moveTo>
                  <a:cubicBezTo>
                    <a:pt x="1461" y="543"/>
                    <a:pt x="1465" y="539"/>
                    <a:pt x="1462" y="539"/>
                  </a:cubicBezTo>
                  <a:moveTo>
                    <a:pt x="1462" y="539"/>
                  </a:moveTo>
                  <a:cubicBezTo>
                    <a:pt x="1458" y="526"/>
                    <a:pt x="1458" y="502"/>
                    <a:pt x="1446" y="501"/>
                  </a:cubicBezTo>
                  <a:cubicBezTo>
                    <a:pt x="1452" y="512"/>
                    <a:pt x="1456" y="526"/>
                    <a:pt x="1462" y="539"/>
                  </a:cubicBezTo>
                  <a:moveTo>
                    <a:pt x="1480" y="592"/>
                  </a:moveTo>
                  <a:cubicBezTo>
                    <a:pt x="1504" y="563"/>
                    <a:pt x="1482" y="521"/>
                    <a:pt x="1457" y="507"/>
                  </a:cubicBezTo>
                  <a:cubicBezTo>
                    <a:pt x="1465" y="535"/>
                    <a:pt x="1469" y="567"/>
                    <a:pt x="1480" y="592"/>
                  </a:cubicBezTo>
                  <a:close/>
                  <a:moveTo>
                    <a:pt x="36" y="575"/>
                  </a:moveTo>
                  <a:cubicBezTo>
                    <a:pt x="40" y="555"/>
                    <a:pt x="51" y="536"/>
                    <a:pt x="54" y="517"/>
                  </a:cubicBezTo>
                  <a:cubicBezTo>
                    <a:pt x="42" y="529"/>
                    <a:pt x="28" y="553"/>
                    <a:pt x="36" y="575"/>
                  </a:cubicBezTo>
                  <a:close/>
                  <a:moveTo>
                    <a:pt x="1463" y="544"/>
                  </a:moveTo>
                  <a:cubicBezTo>
                    <a:pt x="1462" y="543"/>
                    <a:pt x="1463" y="544"/>
                    <a:pt x="1463" y="544"/>
                  </a:cubicBezTo>
                  <a:close/>
                  <a:moveTo>
                    <a:pt x="1480" y="597"/>
                  </a:moveTo>
                  <a:cubicBezTo>
                    <a:pt x="1494" y="642"/>
                    <a:pt x="1503" y="692"/>
                    <a:pt x="1508" y="747"/>
                  </a:cubicBezTo>
                  <a:cubicBezTo>
                    <a:pt x="1512" y="753"/>
                    <a:pt x="1516" y="760"/>
                    <a:pt x="1519" y="767"/>
                  </a:cubicBezTo>
                  <a:cubicBezTo>
                    <a:pt x="1521" y="690"/>
                    <a:pt x="1511" y="622"/>
                    <a:pt x="1494" y="563"/>
                  </a:cubicBezTo>
                  <a:cubicBezTo>
                    <a:pt x="1493" y="578"/>
                    <a:pt x="1486" y="587"/>
                    <a:pt x="1480" y="597"/>
                  </a:cubicBezTo>
                  <a:close/>
                  <a:moveTo>
                    <a:pt x="17" y="654"/>
                  </a:moveTo>
                  <a:cubicBezTo>
                    <a:pt x="21" y="628"/>
                    <a:pt x="28" y="604"/>
                    <a:pt x="34" y="580"/>
                  </a:cubicBezTo>
                  <a:cubicBezTo>
                    <a:pt x="33" y="577"/>
                    <a:pt x="32" y="573"/>
                    <a:pt x="30" y="570"/>
                  </a:cubicBezTo>
                  <a:cubicBezTo>
                    <a:pt x="26" y="597"/>
                    <a:pt x="18" y="626"/>
                    <a:pt x="17" y="654"/>
                  </a:cubicBezTo>
                  <a:close/>
                  <a:moveTo>
                    <a:pt x="615" y="583"/>
                  </a:moveTo>
                  <a:cubicBezTo>
                    <a:pt x="616" y="635"/>
                    <a:pt x="617" y="686"/>
                    <a:pt x="620" y="736"/>
                  </a:cubicBezTo>
                  <a:cubicBezTo>
                    <a:pt x="655" y="737"/>
                    <a:pt x="690" y="739"/>
                    <a:pt x="726" y="739"/>
                  </a:cubicBezTo>
                  <a:cubicBezTo>
                    <a:pt x="728" y="686"/>
                    <a:pt x="729" y="633"/>
                    <a:pt x="729" y="579"/>
                  </a:cubicBezTo>
                  <a:cubicBezTo>
                    <a:pt x="690" y="580"/>
                    <a:pt x="652" y="581"/>
                    <a:pt x="615" y="583"/>
                  </a:cubicBezTo>
                  <a:close/>
                  <a:moveTo>
                    <a:pt x="729" y="739"/>
                  </a:moveTo>
                  <a:cubicBezTo>
                    <a:pt x="750" y="738"/>
                    <a:pt x="769" y="740"/>
                    <a:pt x="788" y="739"/>
                  </a:cubicBezTo>
                  <a:cubicBezTo>
                    <a:pt x="788" y="685"/>
                    <a:pt x="790" y="633"/>
                    <a:pt x="789" y="579"/>
                  </a:cubicBezTo>
                  <a:cubicBezTo>
                    <a:pt x="770" y="579"/>
                    <a:pt x="752" y="579"/>
                    <a:pt x="733" y="579"/>
                  </a:cubicBezTo>
                  <a:cubicBezTo>
                    <a:pt x="730" y="630"/>
                    <a:pt x="731" y="686"/>
                    <a:pt x="729" y="739"/>
                  </a:cubicBezTo>
                  <a:close/>
                  <a:moveTo>
                    <a:pt x="791" y="582"/>
                  </a:moveTo>
                  <a:cubicBezTo>
                    <a:pt x="791" y="634"/>
                    <a:pt x="791" y="687"/>
                    <a:pt x="791" y="739"/>
                  </a:cubicBezTo>
                  <a:cubicBezTo>
                    <a:pt x="842" y="739"/>
                    <a:pt x="890" y="736"/>
                    <a:pt x="938" y="734"/>
                  </a:cubicBezTo>
                  <a:cubicBezTo>
                    <a:pt x="934" y="683"/>
                    <a:pt x="930" y="633"/>
                    <a:pt x="924" y="584"/>
                  </a:cubicBezTo>
                  <a:cubicBezTo>
                    <a:pt x="881" y="581"/>
                    <a:pt x="837" y="580"/>
                    <a:pt x="792" y="579"/>
                  </a:cubicBezTo>
                  <a:cubicBezTo>
                    <a:pt x="791" y="579"/>
                    <a:pt x="791" y="581"/>
                    <a:pt x="791" y="582"/>
                  </a:cubicBezTo>
                  <a:close/>
                  <a:moveTo>
                    <a:pt x="538" y="588"/>
                  </a:moveTo>
                  <a:cubicBezTo>
                    <a:pt x="531" y="634"/>
                    <a:pt x="526" y="681"/>
                    <a:pt x="521" y="729"/>
                  </a:cubicBezTo>
                  <a:cubicBezTo>
                    <a:pt x="552" y="732"/>
                    <a:pt x="584" y="734"/>
                    <a:pt x="616" y="736"/>
                  </a:cubicBezTo>
                  <a:cubicBezTo>
                    <a:pt x="612" y="686"/>
                    <a:pt x="615" y="630"/>
                    <a:pt x="609" y="583"/>
                  </a:cubicBezTo>
                  <a:cubicBezTo>
                    <a:pt x="586" y="585"/>
                    <a:pt x="562" y="587"/>
                    <a:pt x="538" y="588"/>
                  </a:cubicBezTo>
                  <a:close/>
                  <a:moveTo>
                    <a:pt x="929" y="584"/>
                  </a:moveTo>
                  <a:cubicBezTo>
                    <a:pt x="933" y="634"/>
                    <a:pt x="939" y="682"/>
                    <a:pt x="942" y="734"/>
                  </a:cubicBezTo>
                  <a:cubicBezTo>
                    <a:pt x="946" y="733"/>
                    <a:pt x="953" y="733"/>
                    <a:pt x="959" y="733"/>
                  </a:cubicBezTo>
                  <a:cubicBezTo>
                    <a:pt x="962" y="685"/>
                    <a:pt x="963" y="636"/>
                    <a:pt x="965" y="587"/>
                  </a:cubicBezTo>
                  <a:cubicBezTo>
                    <a:pt x="953" y="585"/>
                    <a:pt x="941" y="585"/>
                    <a:pt x="929" y="584"/>
                  </a:cubicBezTo>
                  <a:close/>
                  <a:moveTo>
                    <a:pt x="13" y="752"/>
                  </a:moveTo>
                  <a:cubicBezTo>
                    <a:pt x="25" y="732"/>
                    <a:pt x="46" y="719"/>
                    <a:pt x="63" y="704"/>
                  </a:cubicBezTo>
                  <a:cubicBezTo>
                    <a:pt x="63" y="674"/>
                    <a:pt x="63" y="645"/>
                    <a:pt x="66" y="618"/>
                  </a:cubicBezTo>
                  <a:cubicBezTo>
                    <a:pt x="54" y="609"/>
                    <a:pt x="45" y="597"/>
                    <a:pt x="35" y="585"/>
                  </a:cubicBezTo>
                  <a:cubicBezTo>
                    <a:pt x="23" y="635"/>
                    <a:pt x="7" y="690"/>
                    <a:pt x="13" y="752"/>
                  </a:cubicBezTo>
                  <a:close/>
                  <a:moveTo>
                    <a:pt x="967" y="587"/>
                  </a:moveTo>
                  <a:cubicBezTo>
                    <a:pt x="965" y="635"/>
                    <a:pt x="965" y="686"/>
                    <a:pt x="961" y="732"/>
                  </a:cubicBezTo>
                  <a:cubicBezTo>
                    <a:pt x="1017" y="729"/>
                    <a:pt x="1071" y="723"/>
                    <a:pt x="1123" y="716"/>
                  </a:cubicBezTo>
                  <a:cubicBezTo>
                    <a:pt x="1132" y="675"/>
                    <a:pt x="1121" y="639"/>
                    <a:pt x="1114" y="603"/>
                  </a:cubicBezTo>
                  <a:cubicBezTo>
                    <a:pt x="1067" y="597"/>
                    <a:pt x="1018" y="591"/>
                    <a:pt x="967" y="587"/>
                  </a:cubicBezTo>
                  <a:close/>
                  <a:moveTo>
                    <a:pt x="1476" y="597"/>
                  </a:moveTo>
                  <a:cubicBezTo>
                    <a:pt x="1478" y="594"/>
                    <a:pt x="1476" y="589"/>
                    <a:pt x="1474" y="587"/>
                  </a:cubicBezTo>
                  <a:cubicBezTo>
                    <a:pt x="1475" y="590"/>
                    <a:pt x="1475" y="594"/>
                    <a:pt x="1476" y="597"/>
                  </a:cubicBezTo>
                  <a:close/>
                  <a:moveTo>
                    <a:pt x="445" y="599"/>
                  </a:moveTo>
                  <a:cubicBezTo>
                    <a:pt x="446" y="641"/>
                    <a:pt x="448" y="683"/>
                    <a:pt x="452" y="722"/>
                  </a:cubicBezTo>
                  <a:cubicBezTo>
                    <a:pt x="474" y="725"/>
                    <a:pt x="496" y="727"/>
                    <a:pt x="518" y="729"/>
                  </a:cubicBezTo>
                  <a:cubicBezTo>
                    <a:pt x="523" y="682"/>
                    <a:pt x="528" y="634"/>
                    <a:pt x="535" y="589"/>
                  </a:cubicBezTo>
                  <a:cubicBezTo>
                    <a:pt x="504" y="591"/>
                    <a:pt x="475" y="595"/>
                    <a:pt x="445" y="599"/>
                  </a:cubicBezTo>
                  <a:close/>
                  <a:moveTo>
                    <a:pt x="1398" y="592"/>
                  </a:moveTo>
                  <a:cubicBezTo>
                    <a:pt x="1398" y="610"/>
                    <a:pt x="1399" y="628"/>
                    <a:pt x="1399" y="647"/>
                  </a:cubicBezTo>
                  <a:cubicBezTo>
                    <a:pt x="1404" y="644"/>
                    <a:pt x="1410" y="644"/>
                    <a:pt x="1412" y="640"/>
                  </a:cubicBezTo>
                  <a:cubicBezTo>
                    <a:pt x="1407" y="624"/>
                    <a:pt x="1403" y="607"/>
                    <a:pt x="1398" y="592"/>
                  </a:cubicBezTo>
                  <a:moveTo>
                    <a:pt x="1398" y="592"/>
                  </a:moveTo>
                  <a:cubicBezTo>
                    <a:pt x="1399" y="587"/>
                    <a:pt x="1395" y="591"/>
                    <a:pt x="1398" y="592"/>
                  </a:cubicBezTo>
                  <a:moveTo>
                    <a:pt x="354" y="612"/>
                  </a:moveTo>
                  <a:cubicBezTo>
                    <a:pt x="346" y="641"/>
                    <a:pt x="341" y="673"/>
                    <a:pt x="335" y="705"/>
                  </a:cubicBezTo>
                  <a:cubicBezTo>
                    <a:pt x="372" y="712"/>
                    <a:pt x="409" y="718"/>
                    <a:pt x="449" y="721"/>
                  </a:cubicBezTo>
                  <a:cubicBezTo>
                    <a:pt x="445" y="682"/>
                    <a:pt x="445" y="639"/>
                    <a:pt x="441" y="599"/>
                  </a:cubicBezTo>
                  <a:cubicBezTo>
                    <a:pt x="412" y="603"/>
                    <a:pt x="383" y="607"/>
                    <a:pt x="354" y="612"/>
                  </a:cubicBezTo>
                  <a:close/>
                  <a:moveTo>
                    <a:pt x="1483" y="721"/>
                  </a:moveTo>
                  <a:cubicBezTo>
                    <a:pt x="1487" y="724"/>
                    <a:pt x="1490" y="729"/>
                    <a:pt x="1494" y="733"/>
                  </a:cubicBezTo>
                  <a:cubicBezTo>
                    <a:pt x="1498" y="736"/>
                    <a:pt x="1504" y="743"/>
                    <a:pt x="1505" y="742"/>
                  </a:cubicBezTo>
                  <a:cubicBezTo>
                    <a:pt x="1499" y="690"/>
                    <a:pt x="1492" y="641"/>
                    <a:pt x="1477" y="599"/>
                  </a:cubicBezTo>
                  <a:cubicBezTo>
                    <a:pt x="1480" y="635"/>
                    <a:pt x="1484" y="678"/>
                    <a:pt x="1483" y="721"/>
                  </a:cubicBezTo>
                  <a:close/>
                  <a:moveTo>
                    <a:pt x="1416" y="642"/>
                  </a:moveTo>
                  <a:cubicBezTo>
                    <a:pt x="1419" y="657"/>
                    <a:pt x="1423" y="671"/>
                    <a:pt x="1425" y="686"/>
                  </a:cubicBezTo>
                  <a:cubicBezTo>
                    <a:pt x="1441" y="692"/>
                    <a:pt x="1456" y="703"/>
                    <a:pt x="1468" y="711"/>
                  </a:cubicBezTo>
                  <a:cubicBezTo>
                    <a:pt x="1472" y="714"/>
                    <a:pt x="1478" y="718"/>
                    <a:pt x="1480" y="718"/>
                  </a:cubicBezTo>
                  <a:cubicBezTo>
                    <a:pt x="1480" y="677"/>
                    <a:pt x="1480" y="637"/>
                    <a:pt x="1473" y="603"/>
                  </a:cubicBezTo>
                  <a:cubicBezTo>
                    <a:pt x="1457" y="619"/>
                    <a:pt x="1438" y="632"/>
                    <a:pt x="1416" y="642"/>
                  </a:cubicBezTo>
                  <a:close/>
                  <a:moveTo>
                    <a:pt x="1128" y="658"/>
                  </a:moveTo>
                  <a:cubicBezTo>
                    <a:pt x="1128" y="640"/>
                    <a:pt x="1129" y="623"/>
                    <a:pt x="1130" y="605"/>
                  </a:cubicBezTo>
                  <a:cubicBezTo>
                    <a:pt x="1124" y="606"/>
                    <a:pt x="1122" y="604"/>
                    <a:pt x="1117" y="604"/>
                  </a:cubicBezTo>
                  <a:cubicBezTo>
                    <a:pt x="1120" y="623"/>
                    <a:pt x="1124" y="640"/>
                    <a:pt x="1128" y="658"/>
                  </a:cubicBezTo>
                  <a:close/>
                  <a:moveTo>
                    <a:pt x="1134" y="606"/>
                  </a:moveTo>
                  <a:cubicBezTo>
                    <a:pt x="1132" y="607"/>
                    <a:pt x="1132" y="607"/>
                    <a:pt x="1132" y="609"/>
                  </a:cubicBezTo>
                  <a:cubicBezTo>
                    <a:pt x="1131" y="648"/>
                    <a:pt x="1128" y="682"/>
                    <a:pt x="1136" y="714"/>
                  </a:cubicBezTo>
                  <a:cubicBezTo>
                    <a:pt x="1184" y="707"/>
                    <a:pt x="1230" y="698"/>
                    <a:pt x="1274" y="688"/>
                  </a:cubicBezTo>
                  <a:cubicBezTo>
                    <a:pt x="1276" y="671"/>
                    <a:pt x="1276" y="653"/>
                    <a:pt x="1277" y="635"/>
                  </a:cubicBezTo>
                  <a:cubicBezTo>
                    <a:pt x="1230" y="624"/>
                    <a:pt x="1183" y="614"/>
                    <a:pt x="1134" y="606"/>
                  </a:cubicBezTo>
                  <a:close/>
                  <a:moveTo>
                    <a:pt x="349" y="613"/>
                  </a:moveTo>
                  <a:cubicBezTo>
                    <a:pt x="330" y="617"/>
                    <a:pt x="311" y="621"/>
                    <a:pt x="292" y="624"/>
                  </a:cubicBezTo>
                  <a:cubicBezTo>
                    <a:pt x="292" y="650"/>
                    <a:pt x="293" y="674"/>
                    <a:pt x="295" y="697"/>
                  </a:cubicBezTo>
                  <a:cubicBezTo>
                    <a:pt x="307" y="700"/>
                    <a:pt x="319" y="703"/>
                    <a:pt x="332" y="704"/>
                  </a:cubicBezTo>
                  <a:cubicBezTo>
                    <a:pt x="337" y="674"/>
                    <a:pt x="345" y="641"/>
                    <a:pt x="349" y="613"/>
                  </a:cubicBezTo>
                  <a:close/>
                  <a:moveTo>
                    <a:pt x="1279" y="634"/>
                  </a:moveTo>
                  <a:cubicBezTo>
                    <a:pt x="1282" y="634"/>
                    <a:pt x="1283" y="634"/>
                    <a:pt x="1284" y="635"/>
                  </a:cubicBezTo>
                  <a:cubicBezTo>
                    <a:pt x="1283" y="628"/>
                    <a:pt x="1282" y="622"/>
                    <a:pt x="1279" y="617"/>
                  </a:cubicBezTo>
                  <a:cubicBezTo>
                    <a:pt x="1279" y="623"/>
                    <a:pt x="1279" y="628"/>
                    <a:pt x="1279" y="634"/>
                  </a:cubicBezTo>
                  <a:close/>
                  <a:moveTo>
                    <a:pt x="67" y="699"/>
                  </a:moveTo>
                  <a:cubicBezTo>
                    <a:pt x="70" y="674"/>
                    <a:pt x="76" y="651"/>
                    <a:pt x="82" y="628"/>
                  </a:cubicBezTo>
                  <a:cubicBezTo>
                    <a:pt x="77" y="626"/>
                    <a:pt x="74" y="621"/>
                    <a:pt x="68" y="620"/>
                  </a:cubicBezTo>
                  <a:cubicBezTo>
                    <a:pt x="67" y="645"/>
                    <a:pt x="64" y="674"/>
                    <a:pt x="67" y="699"/>
                  </a:cubicBezTo>
                  <a:close/>
                  <a:moveTo>
                    <a:pt x="288" y="625"/>
                  </a:moveTo>
                  <a:cubicBezTo>
                    <a:pt x="255" y="634"/>
                    <a:pt x="221" y="642"/>
                    <a:pt x="190" y="652"/>
                  </a:cubicBezTo>
                  <a:cubicBezTo>
                    <a:pt x="189" y="659"/>
                    <a:pt x="188" y="664"/>
                    <a:pt x="186" y="670"/>
                  </a:cubicBezTo>
                  <a:cubicBezTo>
                    <a:pt x="220" y="680"/>
                    <a:pt x="255" y="690"/>
                    <a:pt x="293" y="696"/>
                  </a:cubicBezTo>
                  <a:cubicBezTo>
                    <a:pt x="290" y="673"/>
                    <a:pt x="291" y="648"/>
                    <a:pt x="288" y="625"/>
                  </a:cubicBezTo>
                  <a:close/>
                  <a:moveTo>
                    <a:pt x="69" y="701"/>
                  </a:moveTo>
                  <a:cubicBezTo>
                    <a:pt x="95" y="687"/>
                    <a:pt x="122" y="673"/>
                    <a:pt x="152" y="663"/>
                  </a:cubicBezTo>
                  <a:cubicBezTo>
                    <a:pt x="130" y="651"/>
                    <a:pt x="104" y="643"/>
                    <a:pt x="84" y="629"/>
                  </a:cubicBezTo>
                  <a:cubicBezTo>
                    <a:pt x="79" y="653"/>
                    <a:pt x="73" y="676"/>
                    <a:pt x="69" y="701"/>
                  </a:cubicBezTo>
                  <a:close/>
                  <a:moveTo>
                    <a:pt x="1277" y="687"/>
                  </a:moveTo>
                  <a:cubicBezTo>
                    <a:pt x="1283" y="685"/>
                    <a:pt x="1289" y="684"/>
                    <a:pt x="1296" y="682"/>
                  </a:cubicBezTo>
                  <a:cubicBezTo>
                    <a:pt x="1292" y="667"/>
                    <a:pt x="1290" y="652"/>
                    <a:pt x="1285" y="638"/>
                  </a:cubicBezTo>
                  <a:cubicBezTo>
                    <a:pt x="1284" y="637"/>
                    <a:pt x="1281" y="637"/>
                    <a:pt x="1279" y="636"/>
                  </a:cubicBezTo>
                  <a:cubicBezTo>
                    <a:pt x="1278" y="652"/>
                    <a:pt x="1278" y="670"/>
                    <a:pt x="1277" y="687"/>
                  </a:cubicBezTo>
                  <a:close/>
                  <a:moveTo>
                    <a:pt x="1298" y="681"/>
                  </a:moveTo>
                  <a:cubicBezTo>
                    <a:pt x="1320" y="675"/>
                    <a:pt x="1342" y="670"/>
                    <a:pt x="1362" y="661"/>
                  </a:cubicBezTo>
                  <a:cubicBezTo>
                    <a:pt x="1338" y="654"/>
                    <a:pt x="1315" y="645"/>
                    <a:pt x="1289" y="639"/>
                  </a:cubicBezTo>
                  <a:cubicBezTo>
                    <a:pt x="1291" y="653"/>
                    <a:pt x="1296" y="666"/>
                    <a:pt x="1298" y="681"/>
                  </a:cubicBezTo>
                  <a:close/>
                  <a:moveTo>
                    <a:pt x="1399" y="649"/>
                  </a:moveTo>
                  <a:cubicBezTo>
                    <a:pt x="1399" y="657"/>
                    <a:pt x="1399" y="665"/>
                    <a:pt x="1399" y="673"/>
                  </a:cubicBezTo>
                  <a:cubicBezTo>
                    <a:pt x="1407" y="677"/>
                    <a:pt x="1415" y="680"/>
                    <a:pt x="1422" y="684"/>
                  </a:cubicBezTo>
                  <a:cubicBezTo>
                    <a:pt x="1419" y="671"/>
                    <a:pt x="1418" y="655"/>
                    <a:pt x="1412" y="644"/>
                  </a:cubicBezTo>
                  <a:cubicBezTo>
                    <a:pt x="1409" y="646"/>
                    <a:pt x="1404" y="648"/>
                    <a:pt x="1399" y="649"/>
                  </a:cubicBezTo>
                  <a:close/>
                  <a:moveTo>
                    <a:pt x="1371" y="662"/>
                  </a:moveTo>
                  <a:cubicBezTo>
                    <a:pt x="1379" y="665"/>
                    <a:pt x="1388" y="668"/>
                    <a:pt x="1397" y="672"/>
                  </a:cubicBezTo>
                  <a:cubicBezTo>
                    <a:pt x="1396" y="666"/>
                    <a:pt x="1398" y="656"/>
                    <a:pt x="1396" y="651"/>
                  </a:cubicBezTo>
                  <a:cubicBezTo>
                    <a:pt x="1388" y="655"/>
                    <a:pt x="1379" y="658"/>
                    <a:pt x="1371" y="662"/>
                  </a:cubicBezTo>
                  <a:close/>
                  <a:moveTo>
                    <a:pt x="162" y="662"/>
                  </a:moveTo>
                  <a:cubicBezTo>
                    <a:pt x="169" y="664"/>
                    <a:pt x="175" y="668"/>
                    <a:pt x="184" y="669"/>
                  </a:cubicBezTo>
                  <a:cubicBezTo>
                    <a:pt x="184" y="663"/>
                    <a:pt x="187" y="659"/>
                    <a:pt x="187" y="653"/>
                  </a:cubicBezTo>
                  <a:cubicBezTo>
                    <a:pt x="178" y="656"/>
                    <a:pt x="170" y="658"/>
                    <a:pt x="162" y="662"/>
                  </a:cubicBezTo>
                  <a:close/>
                  <a:moveTo>
                    <a:pt x="109" y="683"/>
                  </a:moveTo>
                  <a:cubicBezTo>
                    <a:pt x="98" y="688"/>
                    <a:pt x="72" y="698"/>
                    <a:pt x="68" y="707"/>
                  </a:cubicBezTo>
                  <a:cubicBezTo>
                    <a:pt x="63" y="717"/>
                    <a:pt x="68" y="742"/>
                    <a:pt x="70" y="755"/>
                  </a:cubicBezTo>
                  <a:cubicBezTo>
                    <a:pt x="76" y="807"/>
                    <a:pt x="83" y="853"/>
                    <a:pt x="96" y="893"/>
                  </a:cubicBezTo>
                  <a:cubicBezTo>
                    <a:pt x="107" y="898"/>
                    <a:pt x="117" y="903"/>
                    <a:pt x="127" y="908"/>
                  </a:cubicBezTo>
                  <a:cubicBezTo>
                    <a:pt x="138" y="901"/>
                    <a:pt x="150" y="898"/>
                    <a:pt x="158" y="889"/>
                  </a:cubicBezTo>
                  <a:cubicBezTo>
                    <a:pt x="157" y="859"/>
                    <a:pt x="160" y="834"/>
                    <a:pt x="162" y="808"/>
                  </a:cubicBezTo>
                  <a:cubicBezTo>
                    <a:pt x="163" y="790"/>
                    <a:pt x="168" y="772"/>
                    <a:pt x="168" y="756"/>
                  </a:cubicBezTo>
                  <a:cubicBezTo>
                    <a:pt x="168" y="741"/>
                    <a:pt x="163" y="727"/>
                    <a:pt x="162" y="712"/>
                  </a:cubicBezTo>
                  <a:cubicBezTo>
                    <a:pt x="161" y="696"/>
                    <a:pt x="161" y="681"/>
                    <a:pt x="159" y="665"/>
                  </a:cubicBezTo>
                  <a:cubicBezTo>
                    <a:pt x="159" y="664"/>
                    <a:pt x="159" y="664"/>
                    <a:pt x="158" y="664"/>
                  </a:cubicBezTo>
                  <a:cubicBezTo>
                    <a:pt x="145" y="667"/>
                    <a:pt x="128" y="674"/>
                    <a:pt x="109" y="683"/>
                  </a:cubicBezTo>
                  <a:close/>
                  <a:moveTo>
                    <a:pt x="1367" y="664"/>
                  </a:moveTo>
                  <a:cubicBezTo>
                    <a:pt x="1347" y="670"/>
                    <a:pt x="1321" y="678"/>
                    <a:pt x="1299" y="685"/>
                  </a:cubicBezTo>
                  <a:cubicBezTo>
                    <a:pt x="1311" y="742"/>
                    <a:pt x="1319" y="805"/>
                    <a:pt x="1322" y="872"/>
                  </a:cubicBezTo>
                  <a:cubicBezTo>
                    <a:pt x="1336" y="877"/>
                    <a:pt x="1347" y="884"/>
                    <a:pt x="1362" y="888"/>
                  </a:cubicBezTo>
                  <a:cubicBezTo>
                    <a:pt x="1380" y="824"/>
                    <a:pt x="1394" y="754"/>
                    <a:pt x="1397" y="674"/>
                  </a:cubicBezTo>
                  <a:cubicBezTo>
                    <a:pt x="1386" y="672"/>
                    <a:pt x="1378" y="666"/>
                    <a:pt x="1367" y="664"/>
                  </a:cubicBezTo>
                  <a:close/>
                  <a:moveTo>
                    <a:pt x="170" y="745"/>
                  </a:moveTo>
                  <a:cubicBezTo>
                    <a:pt x="172" y="719"/>
                    <a:pt x="178" y="695"/>
                    <a:pt x="183" y="671"/>
                  </a:cubicBezTo>
                  <a:cubicBezTo>
                    <a:pt x="175" y="670"/>
                    <a:pt x="169" y="667"/>
                    <a:pt x="162" y="665"/>
                  </a:cubicBezTo>
                  <a:cubicBezTo>
                    <a:pt x="164" y="692"/>
                    <a:pt x="164" y="722"/>
                    <a:pt x="170" y="745"/>
                  </a:cubicBezTo>
                  <a:close/>
                  <a:moveTo>
                    <a:pt x="185" y="672"/>
                  </a:moveTo>
                  <a:cubicBezTo>
                    <a:pt x="185" y="673"/>
                    <a:pt x="185" y="674"/>
                    <a:pt x="185" y="675"/>
                  </a:cubicBezTo>
                  <a:cubicBezTo>
                    <a:pt x="182" y="704"/>
                    <a:pt x="169" y="731"/>
                    <a:pt x="171" y="761"/>
                  </a:cubicBezTo>
                  <a:cubicBezTo>
                    <a:pt x="172" y="801"/>
                    <a:pt x="188" y="839"/>
                    <a:pt x="195" y="875"/>
                  </a:cubicBezTo>
                  <a:cubicBezTo>
                    <a:pt x="232" y="860"/>
                    <a:pt x="272" y="848"/>
                    <a:pt x="314" y="837"/>
                  </a:cubicBezTo>
                  <a:cubicBezTo>
                    <a:pt x="306" y="792"/>
                    <a:pt x="297" y="749"/>
                    <a:pt x="294" y="700"/>
                  </a:cubicBezTo>
                  <a:cubicBezTo>
                    <a:pt x="256" y="692"/>
                    <a:pt x="219" y="683"/>
                    <a:pt x="185" y="672"/>
                  </a:cubicBezTo>
                  <a:close/>
                  <a:moveTo>
                    <a:pt x="1364" y="890"/>
                  </a:moveTo>
                  <a:cubicBezTo>
                    <a:pt x="1375" y="896"/>
                    <a:pt x="1385" y="902"/>
                    <a:pt x="1397" y="908"/>
                  </a:cubicBezTo>
                  <a:cubicBezTo>
                    <a:pt x="1411" y="900"/>
                    <a:pt x="1428" y="894"/>
                    <a:pt x="1441" y="885"/>
                  </a:cubicBezTo>
                  <a:cubicBezTo>
                    <a:pt x="1442" y="811"/>
                    <a:pt x="1435" y="747"/>
                    <a:pt x="1423" y="687"/>
                  </a:cubicBezTo>
                  <a:cubicBezTo>
                    <a:pt x="1415" y="684"/>
                    <a:pt x="1408" y="679"/>
                    <a:pt x="1398" y="676"/>
                  </a:cubicBezTo>
                  <a:cubicBezTo>
                    <a:pt x="1397" y="757"/>
                    <a:pt x="1382" y="826"/>
                    <a:pt x="1364" y="890"/>
                  </a:cubicBezTo>
                  <a:close/>
                  <a:moveTo>
                    <a:pt x="1127" y="716"/>
                  </a:moveTo>
                  <a:cubicBezTo>
                    <a:pt x="1127" y="713"/>
                    <a:pt x="1132" y="715"/>
                    <a:pt x="1134" y="715"/>
                  </a:cubicBezTo>
                  <a:cubicBezTo>
                    <a:pt x="1132" y="705"/>
                    <a:pt x="1131" y="694"/>
                    <a:pt x="1129" y="685"/>
                  </a:cubicBezTo>
                  <a:cubicBezTo>
                    <a:pt x="1128" y="694"/>
                    <a:pt x="1125" y="707"/>
                    <a:pt x="1127" y="716"/>
                  </a:cubicBezTo>
                  <a:close/>
                  <a:moveTo>
                    <a:pt x="1277" y="690"/>
                  </a:moveTo>
                  <a:cubicBezTo>
                    <a:pt x="1272" y="746"/>
                    <a:pt x="1263" y="798"/>
                    <a:pt x="1252" y="848"/>
                  </a:cubicBezTo>
                  <a:cubicBezTo>
                    <a:pt x="1275" y="855"/>
                    <a:pt x="1298" y="862"/>
                    <a:pt x="1319" y="871"/>
                  </a:cubicBezTo>
                  <a:cubicBezTo>
                    <a:pt x="1316" y="804"/>
                    <a:pt x="1310" y="740"/>
                    <a:pt x="1295" y="685"/>
                  </a:cubicBezTo>
                  <a:cubicBezTo>
                    <a:pt x="1289" y="687"/>
                    <a:pt x="1283" y="688"/>
                    <a:pt x="1277" y="690"/>
                  </a:cubicBezTo>
                  <a:close/>
                  <a:moveTo>
                    <a:pt x="1443" y="884"/>
                  </a:moveTo>
                  <a:cubicBezTo>
                    <a:pt x="1447" y="884"/>
                    <a:pt x="1454" y="877"/>
                    <a:pt x="1459" y="875"/>
                  </a:cubicBezTo>
                  <a:cubicBezTo>
                    <a:pt x="1470" y="828"/>
                    <a:pt x="1478" y="779"/>
                    <a:pt x="1480" y="723"/>
                  </a:cubicBezTo>
                  <a:cubicBezTo>
                    <a:pt x="1465" y="709"/>
                    <a:pt x="1446" y="699"/>
                    <a:pt x="1426" y="689"/>
                  </a:cubicBezTo>
                  <a:cubicBezTo>
                    <a:pt x="1437" y="748"/>
                    <a:pt x="1446" y="814"/>
                    <a:pt x="1443" y="884"/>
                  </a:cubicBezTo>
                  <a:close/>
                  <a:moveTo>
                    <a:pt x="1136" y="718"/>
                  </a:moveTo>
                  <a:cubicBezTo>
                    <a:pt x="1142" y="751"/>
                    <a:pt x="1146" y="785"/>
                    <a:pt x="1148" y="822"/>
                  </a:cubicBezTo>
                  <a:cubicBezTo>
                    <a:pt x="1182" y="830"/>
                    <a:pt x="1216" y="838"/>
                    <a:pt x="1249" y="847"/>
                  </a:cubicBezTo>
                  <a:cubicBezTo>
                    <a:pt x="1260" y="798"/>
                    <a:pt x="1269" y="747"/>
                    <a:pt x="1274" y="691"/>
                  </a:cubicBezTo>
                  <a:cubicBezTo>
                    <a:pt x="1273" y="691"/>
                    <a:pt x="1272" y="691"/>
                    <a:pt x="1272" y="691"/>
                  </a:cubicBezTo>
                  <a:cubicBezTo>
                    <a:pt x="1229" y="702"/>
                    <a:pt x="1181" y="708"/>
                    <a:pt x="1136" y="718"/>
                  </a:cubicBezTo>
                  <a:close/>
                  <a:moveTo>
                    <a:pt x="317" y="834"/>
                  </a:moveTo>
                  <a:cubicBezTo>
                    <a:pt x="320" y="790"/>
                    <a:pt x="325" y="747"/>
                    <a:pt x="332" y="707"/>
                  </a:cubicBezTo>
                  <a:cubicBezTo>
                    <a:pt x="319" y="706"/>
                    <a:pt x="307" y="703"/>
                    <a:pt x="295" y="700"/>
                  </a:cubicBezTo>
                  <a:cubicBezTo>
                    <a:pt x="301" y="747"/>
                    <a:pt x="306" y="792"/>
                    <a:pt x="317" y="834"/>
                  </a:cubicBezTo>
                  <a:close/>
                  <a:moveTo>
                    <a:pt x="334" y="708"/>
                  </a:moveTo>
                  <a:cubicBezTo>
                    <a:pt x="329" y="749"/>
                    <a:pt x="320" y="792"/>
                    <a:pt x="320" y="836"/>
                  </a:cubicBezTo>
                  <a:cubicBezTo>
                    <a:pt x="364" y="824"/>
                    <a:pt x="411" y="815"/>
                    <a:pt x="460" y="809"/>
                  </a:cubicBezTo>
                  <a:cubicBezTo>
                    <a:pt x="456" y="781"/>
                    <a:pt x="452" y="754"/>
                    <a:pt x="450" y="724"/>
                  </a:cubicBezTo>
                  <a:cubicBezTo>
                    <a:pt x="410" y="721"/>
                    <a:pt x="372" y="714"/>
                    <a:pt x="334" y="708"/>
                  </a:cubicBezTo>
                  <a:close/>
                  <a:moveTo>
                    <a:pt x="12" y="759"/>
                  </a:moveTo>
                  <a:cubicBezTo>
                    <a:pt x="10" y="769"/>
                    <a:pt x="13" y="784"/>
                    <a:pt x="14" y="796"/>
                  </a:cubicBezTo>
                  <a:cubicBezTo>
                    <a:pt x="15" y="809"/>
                    <a:pt x="15" y="823"/>
                    <a:pt x="18" y="833"/>
                  </a:cubicBezTo>
                  <a:cubicBezTo>
                    <a:pt x="21" y="843"/>
                    <a:pt x="38" y="854"/>
                    <a:pt x="45" y="860"/>
                  </a:cubicBezTo>
                  <a:cubicBezTo>
                    <a:pt x="48" y="862"/>
                    <a:pt x="50" y="867"/>
                    <a:pt x="54" y="865"/>
                  </a:cubicBezTo>
                  <a:cubicBezTo>
                    <a:pt x="52" y="809"/>
                    <a:pt x="59" y="757"/>
                    <a:pt x="63" y="710"/>
                  </a:cubicBezTo>
                  <a:cubicBezTo>
                    <a:pt x="63" y="709"/>
                    <a:pt x="63" y="709"/>
                    <a:pt x="62" y="709"/>
                  </a:cubicBezTo>
                  <a:cubicBezTo>
                    <a:pt x="50" y="719"/>
                    <a:pt x="16" y="741"/>
                    <a:pt x="12" y="759"/>
                  </a:cubicBezTo>
                  <a:close/>
                  <a:moveTo>
                    <a:pt x="1134" y="718"/>
                  </a:moveTo>
                  <a:cubicBezTo>
                    <a:pt x="1133" y="716"/>
                    <a:pt x="1129" y="719"/>
                    <a:pt x="1126" y="718"/>
                  </a:cubicBezTo>
                  <a:cubicBezTo>
                    <a:pt x="1122" y="751"/>
                    <a:pt x="1118" y="785"/>
                    <a:pt x="1112" y="816"/>
                  </a:cubicBezTo>
                  <a:cubicBezTo>
                    <a:pt x="1124" y="818"/>
                    <a:pt x="1134" y="821"/>
                    <a:pt x="1146" y="822"/>
                  </a:cubicBezTo>
                  <a:cubicBezTo>
                    <a:pt x="1143" y="787"/>
                    <a:pt x="1139" y="752"/>
                    <a:pt x="1134" y="718"/>
                  </a:cubicBezTo>
                  <a:close/>
                  <a:moveTo>
                    <a:pt x="961" y="735"/>
                  </a:moveTo>
                  <a:cubicBezTo>
                    <a:pt x="960" y="755"/>
                    <a:pt x="958" y="775"/>
                    <a:pt x="956" y="795"/>
                  </a:cubicBezTo>
                  <a:cubicBezTo>
                    <a:pt x="1009" y="801"/>
                    <a:pt x="1060" y="807"/>
                    <a:pt x="1110" y="815"/>
                  </a:cubicBezTo>
                  <a:cubicBezTo>
                    <a:pt x="1113" y="784"/>
                    <a:pt x="1123" y="748"/>
                    <a:pt x="1121" y="719"/>
                  </a:cubicBezTo>
                  <a:cubicBezTo>
                    <a:pt x="1070" y="726"/>
                    <a:pt x="1016" y="732"/>
                    <a:pt x="961" y="735"/>
                  </a:cubicBezTo>
                  <a:close/>
                  <a:moveTo>
                    <a:pt x="1462" y="872"/>
                  </a:moveTo>
                  <a:cubicBezTo>
                    <a:pt x="1480" y="862"/>
                    <a:pt x="1495" y="848"/>
                    <a:pt x="1507" y="832"/>
                  </a:cubicBezTo>
                  <a:cubicBezTo>
                    <a:pt x="1507" y="814"/>
                    <a:pt x="1508" y="802"/>
                    <a:pt x="1507" y="786"/>
                  </a:cubicBezTo>
                  <a:cubicBezTo>
                    <a:pt x="1506" y="773"/>
                    <a:pt x="1508" y="759"/>
                    <a:pt x="1506" y="750"/>
                  </a:cubicBezTo>
                  <a:cubicBezTo>
                    <a:pt x="1503" y="738"/>
                    <a:pt x="1488" y="733"/>
                    <a:pt x="1482" y="724"/>
                  </a:cubicBezTo>
                  <a:cubicBezTo>
                    <a:pt x="1481" y="779"/>
                    <a:pt x="1472" y="827"/>
                    <a:pt x="1462" y="872"/>
                  </a:cubicBezTo>
                  <a:close/>
                  <a:moveTo>
                    <a:pt x="462" y="808"/>
                  </a:moveTo>
                  <a:cubicBezTo>
                    <a:pt x="479" y="806"/>
                    <a:pt x="496" y="804"/>
                    <a:pt x="512" y="801"/>
                  </a:cubicBezTo>
                  <a:cubicBezTo>
                    <a:pt x="515" y="778"/>
                    <a:pt x="516" y="755"/>
                    <a:pt x="518" y="732"/>
                  </a:cubicBezTo>
                  <a:cubicBezTo>
                    <a:pt x="496" y="729"/>
                    <a:pt x="474" y="727"/>
                    <a:pt x="452" y="725"/>
                  </a:cubicBezTo>
                  <a:cubicBezTo>
                    <a:pt x="455" y="753"/>
                    <a:pt x="458" y="780"/>
                    <a:pt x="462" y="808"/>
                  </a:cubicBezTo>
                  <a:close/>
                  <a:moveTo>
                    <a:pt x="56" y="868"/>
                  </a:moveTo>
                  <a:cubicBezTo>
                    <a:pt x="66" y="877"/>
                    <a:pt x="79" y="884"/>
                    <a:pt x="92" y="890"/>
                  </a:cubicBezTo>
                  <a:cubicBezTo>
                    <a:pt x="79" y="840"/>
                    <a:pt x="69" y="787"/>
                    <a:pt x="64" y="728"/>
                  </a:cubicBezTo>
                  <a:cubicBezTo>
                    <a:pt x="58" y="772"/>
                    <a:pt x="55" y="818"/>
                    <a:pt x="56" y="868"/>
                  </a:cubicBezTo>
                  <a:close/>
                  <a:moveTo>
                    <a:pt x="522" y="732"/>
                  </a:moveTo>
                  <a:cubicBezTo>
                    <a:pt x="518" y="753"/>
                    <a:pt x="518" y="778"/>
                    <a:pt x="515" y="801"/>
                  </a:cubicBezTo>
                  <a:cubicBezTo>
                    <a:pt x="549" y="797"/>
                    <a:pt x="584" y="794"/>
                    <a:pt x="619" y="791"/>
                  </a:cubicBezTo>
                  <a:cubicBezTo>
                    <a:pt x="619" y="773"/>
                    <a:pt x="617" y="756"/>
                    <a:pt x="616" y="739"/>
                  </a:cubicBezTo>
                  <a:cubicBezTo>
                    <a:pt x="585" y="736"/>
                    <a:pt x="553" y="735"/>
                    <a:pt x="522" y="732"/>
                  </a:cubicBezTo>
                  <a:close/>
                  <a:moveTo>
                    <a:pt x="8" y="761"/>
                  </a:moveTo>
                  <a:cubicBezTo>
                    <a:pt x="10" y="754"/>
                    <a:pt x="10" y="740"/>
                    <a:pt x="8" y="733"/>
                  </a:cubicBezTo>
                  <a:cubicBezTo>
                    <a:pt x="10" y="743"/>
                    <a:pt x="6" y="753"/>
                    <a:pt x="8" y="761"/>
                  </a:cubicBezTo>
                  <a:close/>
                  <a:moveTo>
                    <a:pt x="942" y="737"/>
                  </a:moveTo>
                  <a:cubicBezTo>
                    <a:pt x="943" y="757"/>
                    <a:pt x="945" y="775"/>
                    <a:pt x="945" y="795"/>
                  </a:cubicBezTo>
                  <a:cubicBezTo>
                    <a:pt x="948" y="795"/>
                    <a:pt x="950" y="795"/>
                    <a:pt x="953" y="795"/>
                  </a:cubicBezTo>
                  <a:cubicBezTo>
                    <a:pt x="956" y="776"/>
                    <a:pt x="957" y="756"/>
                    <a:pt x="958" y="736"/>
                  </a:cubicBezTo>
                  <a:cubicBezTo>
                    <a:pt x="953" y="736"/>
                    <a:pt x="946" y="735"/>
                    <a:pt x="942" y="737"/>
                  </a:cubicBezTo>
                  <a:close/>
                  <a:moveTo>
                    <a:pt x="790" y="742"/>
                  </a:moveTo>
                  <a:cubicBezTo>
                    <a:pt x="790" y="757"/>
                    <a:pt x="790" y="772"/>
                    <a:pt x="790" y="788"/>
                  </a:cubicBezTo>
                  <a:cubicBezTo>
                    <a:pt x="843" y="788"/>
                    <a:pt x="892" y="791"/>
                    <a:pt x="942" y="794"/>
                  </a:cubicBezTo>
                  <a:cubicBezTo>
                    <a:pt x="940" y="776"/>
                    <a:pt x="940" y="755"/>
                    <a:pt x="938" y="737"/>
                  </a:cubicBezTo>
                  <a:cubicBezTo>
                    <a:pt x="889" y="739"/>
                    <a:pt x="841" y="742"/>
                    <a:pt x="790" y="742"/>
                  </a:cubicBezTo>
                  <a:close/>
                  <a:moveTo>
                    <a:pt x="621" y="739"/>
                  </a:moveTo>
                  <a:cubicBezTo>
                    <a:pt x="619" y="755"/>
                    <a:pt x="623" y="774"/>
                    <a:pt x="623" y="791"/>
                  </a:cubicBezTo>
                  <a:cubicBezTo>
                    <a:pt x="657" y="790"/>
                    <a:pt x="691" y="788"/>
                    <a:pt x="726" y="788"/>
                  </a:cubicBezTo>
                  <a:cubicBezTo>
                    <a:pt x="726" y="772"/>
                    <a:pt x="726" y="757"/>
                    <a:pt x="726" y="742"/>
                  </a:cubicBezTo>
                  <a:cubicBezTo>
                    <a:pt x="690" y="742"/>
                    <a:pt x="656" y="740"/>
                    <a:pt x="621" y="739"/>
                  </a:cubicBezTo>
                  <a:close/>
                  <a:moveTo>
                    <a:pt x="729" y="742"/>
                  </a:moveTo>
                  <a:cubicBezTo>
                    <a:pt x="729" y="757"/>
                    <a:pt x="729" y="772"/>
                    <a:pt x="729" y="788"/>
                  </a:cubicBezTo>
                  <a:cubicBezTo>
                    <a:pt x="749" y="788"/>
                    <a:pt x="768" y="788"/>
                    <a:pt x="787" y="788"/>
                  </a:cubicBezTo>
                  <a:cubicBezTo>
                    <a:pt x="788" y="773"/>
                    <a:pt x="788" y="757"/>
                    <a:pt x="788" y="742"/>
                  </a:cubicBezTo>
                  <a:cubicBezTo>
                    <a:pt x="768" y="742"/>
                    <a:pt x="749" y="742"/>
                    <a:pt x="729" y="742"/>
                  </a:cubicBezTo>
                  <a:close/>
                  <a:moveTo>
                    <a:pt x="1508" y="753"/>
                  </a:moveTo>
                  <a:cubicBezTo>
                    <a:pt x="1508" y="753"/>
                    <a:pt x="1509" y="754"/>
                    <a:pt x="1508" y="753"/>
                  </a:cubicBezTo>
                  <a:close/>
                  <a:moveTo>
                    <a:pt x="1511" y="827"/>
                  </a:moveTo>
                  <a:cubicBezTo>
                    <a:pt x="1520" y="808"/>
                    <a:pt x="1524" y="768"/>
                    <a:pt x="1509" y="754"/>
                  </a:cubicBezTo>
                  <a:cubicBezTo>
                    <a:pt x="1510" y="778"/>
                    <a:pt x="1509" y="804"/>
                    <a:pt x="1511" y="827"/>
                  </a:cubicBezTo>
                  <a:close/>
                  <a:moveTo>
                    <a:pt x="15" y="828"/>
                  </a:moveTo>
                  <a:cubicBezTo>
                    <a:pt x="12" y="808"/>
                    <a:pt x="12" y="784"/>
                    <a:pt x="8" y="765"/>
                  </a:cubicBezTo>
                  <a:cubicBezTo>
                    <a:pt x="6" y="784"/>
                    <a:pt x="4" y="816"/>
                    <a:pt x="15" y="828"/>
                  </a:cubicBezTo>
                  <a:close/>
                  <a:moveTo>
                    <a:pt x="162" y="890"/>
                  </a:moveTo>
                  <a:cubicBezTo>
                    <a:pt x="171" y="884"/>
                    <a:pt x="184" y="881"/>
                    <a:pt x="193" y="875"/>
                  </a:cubicBezTo>
                  <a:cubicBezTo>
                    <a:pt x="182" y="842"/>
                    <a:pt x="176" y="805"/>
                    <a:pt x="169" y="768"/>
                  </a:cubicBezTo>
                  <a:cubicBezTo>
                    <a:pt x="165" y="806"/>
                    <a:pt x="159" y="852"/>
                    <a:pt x="162" y="890"/>
                  </a:cubicBezTo>
                  <a:close/>
                  <a:moveTo>
                    <a:pt x="5" y="797"/>
                  </a:moveTo>
                  <a:cubicBezTo>
                    <a:pt x="5" y="793"/>
                    <a:pt x="5" y="784"/>
                    <a:pt x="4" y="780"/>
                  </a:cubicBezTo>
                  <a:cubicBezTo>
                    <a:pt x="2" y="787"/>
                    <a:pt x="4" y="811"/>
                    <a:pt x="5" y="797"/>
                  </a:cubicBezTo>
                  <a:close/>
                  <a:moveTo>
                    <a:pt x="624" y="794"/>
                  </a:moveTo>
                  <a:cubicBezTo>
                    <a:pt x="627" y="863"/>
                    <a:pt x="635" y="934"/>
                    <a:pt x="643" y="1001"/>
                  </a:cubicBezTo>
                  <a:cubicBezTo>
                    <a:pt x="670" y="999"/>
                    <a:pt x="698" y="998"/>
                    <a:pt x="726" y="997"/>
                  </a:cubicBezTo>
                  <a:cubicBezTo>
                    <a:pt x="726" y="928"/>
                    <a:pt x="725" y="858"/>
                    <a:pt x="726" y="791"/>
                  </a:cubicBezTo>
                  <a:cubicBezTo>
                    <a:pt x="694" y="790"/>
                    <a:pt x="656" y="792"/>
                    <a:pt x="624" y="794"/>
                  </a:cubicBezTo>
                  <a:close/>
                  <a:moveTo>
                    <a:pt x="729" y="792"/>
                  </a:moveTo>
                  <a:cubicBezTo>
                    <a:pt x="727" y="859"/>
                    <a:pt x="729" y="929"/>
                    <a:pt x="728" y="997"/>
                  </a:cubicBezTo>
                  <a:cubicBezTo>
                    <a:pt x="747" y="997"/>
                    <a:pt x="765" y="997"/>
                    <a:pt x="783" y="997"/>
                  </a:cubicBezTo>
                  <a:cubicBezTo>
                    <a:pt x="785" y="929"/>
                    <a:pt x="787" y="860"/>
                    <a:pt x="787" y="790"/>
                  </a:cubicBezTo>
                  <a:cubicBezTo>
                    <a:pt x="768" y="790"/>
                    <a:pt x="749" y="790"/>
                    <a:pt x="730" y="790"/>
                  </a:cubicBezTo>
                  <a:cubicBezTo>
                    <a:pt x="729" y="790"/>
                    <a:pt x="729" y="791"/>
                    <a:pt x="729" y="792"/>
                  </a:cubicBezTo>
                  <a:close/>
                  <a:moveTo>
                    <a:pt x="790" y="792"/>
                  </a:moveTo>
                  <a:cubicBezTo>
                    <a:pt x="789" y="861"/>
                    <a:pt x="788" y="929"/>
                    <a:pt x="786" y="997"/>
                  </a:cubicBezTo>
                  <a:cubicBezTo>
                    <a:pt x="834" y="997"/>
                    <a:pt x="881" y="1003"/>
                    <a:pt x="927" y="998"/>
                  </a:cubicBezTo>
                  <a:cubicBezTo>
                    <a:pt x="937" y="935"/>
                    <a:pt x="950" y="870"/>
                    <a:pt x="942" y="797"/>
                  </a:cubicBezTo>
                  <a:cubicBezTo>
                    <a:pt x="894" y="792"/>
                    <a:pt x="842" y="791"/>
                    <a:pt x="791" y="790"/>
                  </a:cubicBezTo>
                  <a:cubicBezTo>
                    <a:pt x="790" y="790"/>
                    <a:pt x="790" y="791"/>
                    <a:pt x="790" y="792"/>
                  </a:cubicBezTo>
                  <a:close/>
                  <a:moveTo>
                    <a:pt x="1521" y="796"/>
                  </a:moveTo>
                  <a:cubicBezTo>
                    <a:pt x="1521" y="795"/>
                    <a:pt x="1522" y="788"/>
                    <a:pt x="1520" y="791"/>
                  </a:cubicBezTo>
                  <a:cubicBezTo>
                    <a:pt x="1520" y="793"/>
                    <a:pt x="1520" y="799"/>
                    <a:pt x="1521" y="796"/>
                  </a:cubicBezTo>
                  <a:close/>
                  <a:moveTo>
                    <a:pt x="515" y="804"/>
                  </a:moveTo>
                  <a:cubicBezTo>
                    <a:pt x="511" y="864"/>
                    <a:pt x="510" y="926"/>
                    <a:pt x="510" y="991"/>
                  </a:cubicBezTo>
                  <a:cubicBezTo>
                    <a:pt x="552" y="995"/>
                    <a:pt x="598" y="999"/>
                    <a:pt x="640" y="1000"/>
                  </a:cubicBezTo>
                  <a:cubicBezTo>
                    <a:pt x="631" y="934"/>
                    <a:pt x="624" y="865"/>
                    <a:pt x="620" y="794"/>
                  </a:cubicBezTo>
                  <a:cubicBezTo>
                    <a:pt x="584" y="797"/>
                    <a:pt x="549" y="799"/>
                    <a:pt x="515" y="804"/>
                  </a:cubicBezTo>
                  <a:close/>
                  <a:moveTo>
                    <a:pt x="948" y="845"/>
                  </a:moveTo>
                  <a:cubicBezTo>
                    <a:pt x="950" y="830"/>
                    <a:pt x="952" y="814"/>
                    <a:pt x="953" y="798"/>
                  </a:cubicBezTo>
                  <a:cubicBezTo>
                    <a:pt x="950" y="798"/>
                    <a:pt x="949" y="797"/>
                    <a:pt x="945" y="797"/>
                  </a:cubicBezTo>
                  <a:cubicBezTo>
                    <a:pt x="947" y="812"/>
                    <a:pt x="946" y="830"/>
                    <a:pt x="948" y="845"/>
                  </a:cubicBezTo>
                  <a:close/>
                  <a:moveTo>
                    <a:pt x="950" y="997"/>
                  </a:moveTo>
                  <a:cubicBezTo>
                    <a:pt x="991" y="993"/>
                    <a:pt x="1030" y="989"/>
                    <a:pt x="1070" y="985"/>
                  </a:cubicBezTo>
                  <a:cubicBezTo>
                    <a:pt x="1087" y="933"/>
                    <a:pt x="1099" y="877"/>
                    <a:pt x="1110" y="818"/>
                  </a:cubicBezTo>
                  <a:cubicBezTo>
                    <a:pt x="1061" y="809"/>
                    <a:pt x="1009" y="803"/>
                    <a:pt x="957" y="798"/>
                  </a:cubicBezTo>
                  <a:cubicBezTo>
                    <a:pt x="944" y="857"/>
                    <a:pt x="952" y="927"/>
                    <a:pt x="950" y="997"/>
                  </a:cubicBezTo>
                  <a:close/>
                  <a:moveTo>
                    <a:pt x="462" y="811"/>
                  </a:moveTo>
                  <a:cubicBezTo>
                    <a:pt x="470" y="866"/>
                    <a:pt x="483" y="925"/>
                    <a:pt x="495" y="975"/>
                  </a:cubicBezTo>
                  <a:cubicBezTo>
                    <a:pt x="497" y="982"/>
                    <a:pt x="496" y="993"/>
                    <a:pt x="508" y="991"/>
                  </a:cubicBezTo>
                  <a:cubicBezTo>
                    <a:pt x="507" y="935"/>
                    <a:pt x="508" y="873"/>
                    <a:pt x="511" y="820"/>
                  </a:cubicBezTo>
                  <a:cubicBezTo>
                    <a:pt x="512" y="816"/>
                    <a:pt x="515" y="807"/>
                    <a:pt x="510" y="804"/>
                  </a:cubicBezTo>
                  <a:cubicBezTo>
                    <a:pt x="494" y="807"/>
                    <a:pt x="477" y="808"/>
                    <a:pt x="462" y="811"/>
                  </a:cubicBezTo>
                  <a:close/>
                  <a:moveTo>
                    <a:pt x="318" y="839"/>
                  </a:moveTo>
                  <a:cubicBezTo>
                    <a:pt x="326" y="887"/>
                    <a:pt x="341" y="928"/>
                    <a:pt x="354" y="970"/>
                  </a:cubicBezTo>
                  <a:cubicBezTo>
                    <a:pt x="400" y="977"/>
                    <a:pt x="448" y="987"/>
                    <a:pt x="496" y="988"/>
                  </a:cubicBezTo>
                  <a:cubicBezTo>
                    <a:pt x="480" y="933"/>
                    <a:pt x="470" y="871"/>
                    <a:pt x="459" y="811"/>
                  </a:cubicBezTo>
                  <a:cubicBezTo>
                    <a:pt x="411" y="819"/>
                    <a:pt x="363" y="827"/>
                    <a:pt x="318" y="839"/>
                  </a:cubicBezTo>
                  <a:close/>
                  <a:moveTo>
                    <a:pt x="1113" y="819"/>
                  </a:moveTo>
                  <a:cubicBezTo>
                    <a:pt x="1113" y="819"/>
                    <a:pt x="1113" y="818"/>
                    <a:pt x="1112" y="818"/>
                  </a:cubicBezTo>
                  <a:cubicBezTo>
                    <a:pt x="1102" y="876"/>
                    <a:pt x="1089" y="932"/>
                    <a:pt x="1074" y="984"/>
                  </a:cubicBezTo>
                  <a:cubicBezTo>
                    <a:pt x="1100" y="981"/>
                    <a:pt x="1126" y="978"/>
                    <a:pt x="1151" y="973"/>
                  </a:cubicBezTo>
                  <a:cubicBezTo>
                    <a:pt x="1151" y="922"/>
                    <a:pt x="1149" y="873"/>
                    <a:pt x="1146" y="825"/>
                  </a:cubicBezTo>
                  <a:cubicBezTo>
                    <a:pt x="1135" y="823"/>
                    <a:pt x="1125" y="820"/>
                    <a:pt x="1113" y="819"/>
                  </a:cubicBezTo>
                  <a:close/>
                  <a:moveTo>
                    <a:pt x="46" y="1018"/>
                  </a:moveTo>
                  <a:cubicBezTo>
                    <a:pt x="45" y="1002"/>
                    <a:pt x="48" y="990"/>
                    <a:pt x="54" y="980"/>
                  </a:cubicBezTo>
                  <a:cubicBezTo>
                    <a:pt x="37" y="936"/>
                    <a:pt x="24" y="889"/>
                    <a:pt x="17" y="837"/>
                  </a:cubicBezTo>
                  <a:cubicBezTo>
                    <a:pt x="13" y="832"/>
                    <a:pt x="11" y="826"/>
                    <a:pt x="7" y="821"/>
                  </a:cubicBezTo>
                  <a:cubicBezTo>
                    <a:pt x="12" y="895"/>
                    <a:pt x="24" y="961"/>
                    <a:pt x="46" y="1018"/>
                  </a:cubicBezTo>
                  <a:close/>
                  <a:moveTo>
                    <a:pt x="1507" y="887"/>
                  </a:moveTo>
                  <a:cubicBezTo>
                    <a:pt x="1509" y="865"/>
                    <a:pt x="1516" y="844"/>
                    <a:pt x="1515" y="823"/>
                  </a:cubicBezTo>
                  <a:cubicBezTo>
                    <a:pt x="1506" y="838"/>
                    <a:pt x="1508" y="868"/>
                    <a:pt x="1507" y="887"/>
                  </a:cubicBezTo>
                  <a:close/>
                  <a:moveTo>
                    <a:pt x="1149" y="826"/>
                  </a:moveTo>
                  <a:cubicBezTo>
                    <a:pt x="1152" y="873"/>
                    <a:pt x="1154" y="922"/>
                    <a:pt x="1154" y="973"/>
                  </a:cubicBezTo>
                  <a:cubicBezTo>
                    <a:pt x="1174" y="969"/>
                    <a:pt x="1195" y="965"/>
                    <a:pt x="1215" y="961"/>
                  </a:cubicBezTo>
                  <a:cubicBezTo>
                    <a:pt x="1227" y="925"/>
                    <a:pt x="1240" y="889"/>
                    <a:pt x="1248" y="849"/>
                  </a:cubicBezTo>
                  <a:cubicBezTo>
                    <a:pt x="1215" y="841"/>
                    <a:pt x="1184" y="832"/>
                    <a:pt x="1149" y="826"/>
                  </a:cubicBezTo>
                  <a:close/>
                  <a:moveTo>
                    <a:pt x="1461" y="878"/>
                  </a:moveTo>
                  <a:cubicBezTo>
                    <a:pt x="1455" y="899"/>
                    <a:pt x="1449" y="921"/>
                    <a:pt x="1442" y="941"/>
                  </a:cubicBezTo>
                  <a:cubicBezTo>
                    <a:pt x="1456" y="956"/>
                    <a:pt x="1469" y="972"/>
                    <a:pt x="1476" y="993"/>
                  </a:cubicBezTo>
                  <a:cubicBezTo>
                    <a:pt x="1493" y="949"/>
                    <a:pt x="1507" y="896"/>
                    <a:pt x="1506" y="837"/>
                  </a:cubicBezTo>
                  <a:cubicBezTo>
                    <a:pt x="1495" y="854"/>
                    <a:pt x="1476" y="865"/>
                    <a:pt x="1461" y="878"/>
                  </a:cubicBezTo>
                  <a:close/>
                  <a:moveTo>
                    <a:pt x="196" y="877"/>
                  </a:moveTo>
                  <a:cubicBezTo>
                    <a:pt x="201" y="898"/>
                    <a:pt x="208" y="918"/>
                    <a:pt x="215" y="938"/>
                  </a:cubicBezTo>
                  <a:cubicBezTo>
                    <a:pt x="247" y="946"/>
                    <a:pt x="278" y="956"/>
                    <a:pt x="313" y="961"/>
                  </a:cubicBezTo>
                  <a:cubicBezTo>
                    <a:pt x="311" y="919"/>
                    <a:pt x="316" y="878"/>
                    <a:pt x="315" y="839"/>
                  </a:cubicBezTo>
                  <a:cubicBezTo>
                    <a:pt x="314" y="839"/>
                    <a:pt x="313" y="839"/>
                    <a:pt x="313" y="839"/>
                  </a:cubicBezTo>
                  <a:cubicBezTo>
                    <a:pt x="272" y="850"/>
                    <a:pt x="233" y="863"/>
                    <a:pt x="196" y="877"/>
                  </a:cubicBezTo>
                  <a:close/>
                  <a:moveTo>
                    <a:pt x="55" y="977"/>
                  </a:moveTo>
                  <a:cubicBezTo>
                    <a:pt x="56" y="970"/>
                    <a:pt x="61" y="968"/>
                    <a:pt x="63" y="962"/>
                  </a:cubicBezTo>
                  <a:cubicBezTo>
                    <a:pt x="57" y="935"/>
                    <a:pt x="56" y="902"/>
                    <a:pt x="54" y="871"/>
                  </a:cubicBezTo>
                  <a:cubicBezTo>
                    <a:pt x="42" y="861"/>
                    <a:pt x="30" y="852"/>
                    <a:pt x="20" y="840"/>
                  </a:cubicBezTo>
                  <a:cubicBezTo>
                    <a:pt x="27" y="890"/>
                    <a:pt x="39" y="936"/>
                    <a:pt x="55" y="977"/>
                  </a:cubicBezTo>
                  <a:close/>
                  <a:moveTo>
                    <a:pt x="1251" y="851"/>
                  </a:moveTo>
                  <a:cubicBezTo>
                    <a:pt x="1241" y="889"/>
                    <a:pt x="1230" y="925"/>
                    <a:pt x="1218" y="960"/>
                  </a:cubicBezTo>
                  <a:cubicBezTo>
                    <a:pt x="1253" y="953"/>
                    <a:pt x="1288" y="945"/>
                    <a:pt x="1320" y="935"/>
                  </a:cubicBezTo>
                  <a:cubicBezTo>
                    <a:pt x="1320" y="914"/>
                    <a:pt x="1320" y="893"/>
                    <a:pt x="1319" y="873"/>
                  </a:cubicBezTo>
                  <a:cubicBezTo>
                    <a:pt x="1296" y="866"/>
                    <a:pt x="1275" y="857"/>
                    <a:pt x="1251" y="851"/>
                  </a:cubicBezTo>
                  <a:close/>
                  <a:moveTo>
                    <a:pt x="316" y="962"/>
                  </a:moveTo>
                  <a:cubicBezTo>
                    <a:pt x="327" y="965"/>
                    <a:pt x="339" y="967"/>
                    <a:pt x="351" y="969"/>
                  </a:cubicBezTo>
                  <a:cubicBezTo>
                    <a:pt x="338" y="932"/>
                    <a:pt x="328" y="893"/>
                    <a:pt x="318" y="853"/>
                  </a:cubicBezTo>
                  <a:cubicBezTo>
                    <a:pt x="316" y="889"/>
                    <a:pt x="315" y="925"/>
                    <a:pt x="316" y="962"/>
                  </a:cubicBezTo>
                  <a:close/>
                  <a:moveTo>
                    <a:pt x="65" y="959"/>
                  </a:moveTo>
                  <a:cubicBezTo>
                    <a:pt x="75" y="948"/>
                    <a:pt x="90" y="935"/>
                    <a:pt x="102" y="923"/>
                  </a:cubicBezTo>
                  <a:cubicBezTo>
                    <a:pt x="99" y="914"/>
                    <a:pt x="96" y="904"/>
                    <a:pt x="94" y="894"/>
                  </a:cubicBezTo>
                  <a:cubicBezTo>
                    <a:pt x="80" y="889"/>
                    <a:pt x="69" y="880"/>
                    <a:pt x="56" y="873"/>
                  </a:cubicBezTo>
                  <a:cubicBezTo>
                    <a:pt x="59" y="902"/>
                    <a:pt x="60" y="932"/>
                    <a:pt x="65" y="959"/>
                  </a:cubicBezTo>
                  <a:close/>
                  <a:moveTo>
                    <a:pt x="1322" y="934"/>
                  </a:moveTo>
                  <a:cubicBezTo>
                    <a:pt x="1332" y="932"/>
                    <a:pt x="1340" y="928"/>
                    <a:pt x="1350" y="925"/>
                  </a:cubicBezTo>
                  <a:cubicBezTo>
                    <a:pt x="1354" y="914"/>
                    <a:pt x="1357" y="903"/>
                    <a:pt x="1360" y="891"/>
                  </a:cubicBezTo>
                  <a:cubicBezTo>
                    <a:pt x="1347" y="886"/>
                    <a:pt x="1335" y="880"/>
                    <a:pt x="1322" y="875"/>
                  </a:cubicBezTo>
                  <a:cubicBezTo>
                    <a:pt x="1323" y="895"/>
                    <a:pt x="1323" y="913"/>
                    <a:pt x="1322" y="934"/>
                  </a:cubicBezTo>
                  <a:close/>
                  <a:moveTo>
                    <a:pt x="194" y="879"/>
                  </a:moveTo>
                  <a:cubicBezTo>
                    <a:pt x="181" y="882"/>
                    <a:pt x="173" y="889"/>
                    <a:pt x="161" y="892"/>
                  </a:cubicBezTo>
                  <a:cubicBezTo>
                    <a:pt x="161" y="902"/>
                    <a:pt x="161" y="911"/>
                    <a:pt x="161" y="921"/>
                  </a:cubicBezTo>
                  <a:cubicBezTo>
                    <a:pt x="179" y="925"/>
                    <a:pt x="195" y="935"/>
                    <a:pt x="212" y="935"/>
                  </a:cubicBezTo>
                  <a:cubicBezTo>
                    <a:pt x="205" y="917"/>
                    <a:pt x="199" y="899"/>
                    <a:pt x="194" y="879"/>
                  </a:cubicBezTo>
                  <a:close/>
                  <a:moveTo>
                    <a:pt x="1457" y="881"/>
                  </a:moveTo>
                  <a:cubicBezTo>
                    <a:pt x="1457" y="880"/>
                    <a:pt x="1456" y="880"/>
                    <a:pt x="1455" y="880"/>
                  </a:cubicBezTo>
                  <a:cubicBezTo>
                    <a:pt x="1452" y="883"/>
                    <a:pt x="1447" y="885"/>
                    <a:pt x="1443" y="887"/>
                  </a:cubicBezTo>
                  <a:cubicBezTo>
                    <a:pt x="1443" y="905"/>
                    <a:pt x="1440" y="923"/>
                    <a:pt x="1441" y="937"/>
                  </a:cubicBezTo>
                  <a:cubicBezTo>
                    <a:pt x="1443" y="919"/>
                    <a:pt x="1456" y="899"/>
                    <a:pt x="1457" y="881"/>
                  </a:cubicBezTo>
                  <a:close/>
                  <a:moveTo>
                    <a:pt x="1505" y="889"/>
                  </a:moveTo>
                  <a:cubicBezTo>
                    <a:pt x="1506" y="893"/>
                    <a:pt x="1506" y="886"/>
                    <a:pt x="1505" y="889"/>
                  </a:cubicBezTo>
                  <a:close/>
                  <a:moveTo>
                    <a:pt x="1399" y="909"/>
                  </a:moveTo>
                  <a:cubicBezTo>
                    <a:pt x="1411" y="918"/>
                    <a:pt x="1425" y="927"/>
                    <a:pt x="1437" y="936"/>
                  </a:cubicBezTo>
                  <a:cubicBezTo>
                    <a:pt x="1438" y="922"/>
                    <a:pt x="1441" y="904"/>
                    <a:pt x="1439" y="889"/>
                  </a:cubicBezTo>
                  <a:cubicBezTo>
                    <a:pt x="1427" y="897"/>
                    <a:pt x="1413" y="903"/>
                    <a:pt x="1399" y="909"/>
                  </a:cubicBezTo>
                  <a:close/>
                  <a:moveTo>
                    <a:pt x="1354" y="924"/>
                  </a:moveTo>
                  <a:cubicBezTo>
                    <a:pt x="1366" y="919"/>
                    <a:pt x="1379" y="914"/>
                    <a:pt x="1392" y="910"/>
                  </a:cubicBezTo>
                  <a:cubicBezTo>
                    <a:pt x="1384" y="902"/>
                    <a:pt x="1373" y="898"/>
                    <a:pt x="1363" y="893"/>
                  </a:cubicBezTo>
                  <a:cubicBezTo>
                    <a:pt x="1360" y="903"/>
                    <a:pt x="1354" y="915"/>
                    <a:pt x="1354" y="924"/>
                  </a:cubicBezTo>
                  <a:close/>
                  <a:moveTo>
                    <a:pt x="131" y="910"/>
                  </a:moveTo>
                  <a:cubicBezTo>
                    <a:pt x="141" y="912"/>
                    <a:pt x="148" y="917"/>
                    <a:pt x="158" y="919"/>
                  </a:cubicBezTo>
                  <a:cubicBezTo>
                    <a:pt x="158" y="911"/>
                    <a:pt x="159" y="901"/>
                    <a:pt x="157" y="894"/>
                  </a:cubicBezTo>
                  <a:cubicBezTo>
                    <a:pt x="149" y="900"/>
                    <a:pt x="139" y="903"/>
                    <a:pt x="131" y="910"/>
                  </a:cubicBezTo>
                  <a:close/>
                  <a:moveTo>
                    <a:pt x="929" y="998"/>
                  </a:moveTo>
                  <a:cubicBezTo>
                    <a:pt x="936" y="999"/>
                    <a:pt x="939" y="996"/>
                    <a:pt x="945" y="997"/>
                  </a:cubicBezTo>
                  <a:cubicBezTo>
                    <a:pt x="947" y="964"/>
                    <a:pt x="945" y="928"/>
                    <a:pt x="944" y="895"/>
                  </a:cubicBezTo>
                  <a:cubicBezTo>
                    <a:pt x="941" y="931"/>
                    <a:pt x="935" y="964"/>
                    <a:pt x="929" y="998"/>
                  </a:cubicBezTo>
                  <a:close/>
                  <a:moveTo>
                    <a:pt x="98" y="897"/>
                  </a:moveTo>
                  <a:cubicBezTo>
                    <a:pt x="99" y="906"/>
                    <a:pt x="103" y="913"/>
                    <a:pt x="104" y="922"/>
                  </a:cubicBezTo>
                  <a:cubicBezTo>
                    <a:pt x="112" y="918"/>
                    <a:pt x="119" y="915"/>
                    <a:pt x="125" y="909"/>
                  </a:cubicBezTo>
                  <a:cubicBezTo>
                    <a:pt x="115" y="906"/>
                    <a:pt x="107" y="900"/>
                    <a:pt x="98" y="897"/>
                  </a:cubicBezTo>
                  <a:moveTo>
                    <a:pt x="98" y="897"/>
                  </a:moveTo>
                  <a:cubicBezTo>
                    <a:pt x="97" y="896"/>
                    <a:pt x="97" y="897"/>
                    <a:pt x="98" y="897"/>
                  </a:cubicBezTo>
                  <a:moveTo>
                    <a:pt x="128" y="911"/>
                  </a:moveTo>
                  <a:cubicBezTo>
                    <a:pt x="121" y="916"/>
                    <a:pt x="111" y="919"/>
                    <a:pt x="106" y="927"/>
                  </a:cubicBezTo>
                  <a:cubicBezTo>
                    <a:pt x="126" y="981"/>
                    <a:pt x="148" y="1032"/>
                    <a:pt x="176" y="1078"/>
                  </a:cubicBezTo>
                  <a:cubicBezTo>
                    <a:pt x="166" y="1030"/>
                    <a:pt x="160" y="978"/>
                    <a:pt x="158" y="922"/>
                  </a:cubicBezTo>
                  <a:cubicBezTo>
                    <a:pt x="148" y="919"/>
                    <a:pt x="138" y="915"/>
                    <a:pt x="128" y="911"/>
                  </a:cubicBezTo>
                  <a:close/>
                  <a:moveTo>
                    <a:pt x="1396" y="911"/>
                  </a:moveTo>
                  <a:cubicBezTo>
                    <a:pt x="1381" y="916"/>
                    <a:pt x="1367" y="923"/>
                    <a:pt x="1351" y="927"/>
                  </a:cubicBezTo>
                  <a:cubicBezTo>
                    <a:pt x="1341" y="957"/>
                    <a:pt x="1330" y="985"/>
                    <a:pt x="1317" y="1011"/>
                  </a:cubicBezTo>
                  <a:cubicBezTo>
                    <a:pt x="1313" y="1047"/>
                    <a:pt x="1308" y="1080"/>
                    <a:pt x="1301" y="1111"/>
                  </a:cubicBezTo>
                  <a:cubicBezTo>
                    <a:pt x="1314" y="1119"/>
                    <a:pt x="1324" y="1130"/>
                    <a:pt x="1336" y="1139"/>
                  </a:cubicBezTo>
                  <a:cubicBezTo>
                    <a:pt x="1376" y="1079"/>
                    <a:pt x="1414" y="1018"/>
                    <a:pt x="1437" y="941"/>
                  </a:cubicBezTo>
                  <a:cubicBezTo>
                    <a:pt x="1425" y="929"/>
                    <a:pt x="1410" y="920"/>
                    <a:pt x="1396" y="911"/>
                  </a:cubicBezTo>
                  <a:close/>
                  <a:moveTo>
                    <a:pt x="161" y="927"/>
                  </a:moveTo>
                  <a:cubicBezTo>
                    <a:pt x="163" y="985"/>
                    <a:pt x="170" y="1038"/>
                    <a:pt x="181" y="1087"/>
                  </a:cubicBezTo>
                  <a:cubicBezTo>
                    <a:pt x="190" y="1099"/>
                    <a:pt x="197" y="1113"/>
                    <a:pt x="206" y="1125"/>
                  </a:cubicBezTo>
                  <a:cubicBezTo>
                    <a:pt x="227" y="1107"/>
                    <a:pt x="251" y="1093"/>
                    <a:pt x="277" y="1081"/>
                  </a:cubicBezTo>
                  <a:cubicBezTo>
                    <a:pt x="255" y="1036"/>
                    <a:pt x="231" y="992"/>
                    <a:pt x="214" y="940"/>
                  </a:cubicBezTo>
                  <a:cubicBezTo>
                    <a:pt x="195" y="936"/>
                    <a:pt x="179" y="929"/>
                    <a:pt x="161" y="924"/>
                  </a:cubicBezTo>
                  <a:cubicBezTo>
                    <a:pt x="161" y="925"/>
                    <a:pt x="161" y="926"/>
                    <a:pt x="161" y="927"/>
                  </a:cubicBezTo>
                  <a:close/>
                  <a:moveTo>
                    <a:pt x="66" y="965"/>
                  </a:moveTo>
                  <a:cubicBezTo>
                    <a:pt x="64" y="977"/>
                    <a:pt x="71" y="992"/>
                    <a:pt x="74" y="1005"/>
                  </a:cubicBezTo>
                  <a:cubicBezTo>
                    <a:pt x="77" y="1019"/>
                    <a:pt x="78" y="1032"/>
                    <a:pt x="82" y="1043"/>
                  </a:cubicBezTo>
                  <a:cubicBezTo>
                    <a:pt x="93" y="1070"/>
                    <a:pt x="112" y="1092"/>
                    <a:pt x="122" y="1112"/>
                  </a:cubicBezTo>
                  <a:cubicBezTo>
                    <a:pt x="142" y="1123"/>
                    <a:pt x="164" y="1137"/>
                    <a:pt x="186" y="1144"/>
                  </a:cubicBezTo>
                  <a:cubicBezTo>
                    <a:pt x="195" y="1137"/>
                    <a:pt x="189" y="1127"/>
                    <a:pt x="186" y="1118"/>
                  </a:cubicBezTo>
                  <a:cubicBezTo>
                    <a:pt x="183" y="1108"/>
                    <a:pt x="181" y="1097"/>
                    <a:pt x="179" y="1087"/>
                  </a:cubicBezTo>
                  <a:cubicBezTo>
                    <a:pt x="149" y="1039"/>
                    <a:pt x="124" y="986"/>
                    <a:pt x="104" y="928"/>
                  </a:cubicBezTo>
                  <a:cubicBezTo>
                    <a:pt x="104" y="927"/>
                    <a:pt x="104" y="927"/>
                    <a:pt x="103" y="927"/>
                  </a:cubicBezTo>
                  <a:cubicBezTo>
                    <a:pt x="95" y="937"/>
                    <a:pt x="68" y="952"/>
                    <a:pt x="66" y="965"/>
                  </a:cubicBezTo>
                  <a:close/>
                  <a:moveTo>
                    <a:pt x="1322" y="936"/>
                  </a:moveTo>
                  <a:cubicBezTo>
                    <a:pt x="1322" y="959"/>
                    <a:pt x="1319" y="983"/>
                    <a:pt x="1319" y="1003"/>
                  </a:cubicBezTo>
                  <a:cubicBezTo>
                    <a:pt x="1329" y="979"/>
                    <a:pt x="1339" y="954"/>
                    <a:pt x="1349" y="929"/>
                  </a:cubicBezTo>
                  <a:cubicBezTo>
                    <a:pt x="1339" y="930"/>
                    <a:pt x="1332" y="935"/>
                    <a:pt x="1322" y="936"/>
                  </a:cubicBezTo>
                  <a:close/>
                  <a:moveTo>
                    <a:pt x="1216" y="963"/>
                  </a:moveTo>
                  <a:cubicBezTo>
                    <a:pt x="1206" y="996"/>
                    <a:pt x="1192" y="1025"/>
                    <a:pt x="1179" y="1055"/>
                  </a:cubicBezTo>
                  <a:cubicBezTo>
                    <a:pt x="1212" y="1065"/>
                    <a:pt x="1242" y="1078"/>
                    <a:pt x="1271" y="1093"/>
                  </a:cubicBezTo>
                  <a:cubicBezTo>
                    <a:pt x="1278" y="1080"/>
                    <a:pt x="1286" y="1067"/>
                    <a:pt x="1294" y="1053"/>
                  </a:cubicBezTo>
                  <a:cubicBezTo>
                    <a:pt x="1300" y="1041"/>
                    <a:pt x="1312" y="1023"/>
                    <a:pt x="1315" y="1010"/>
                  </a:cubicBezTo>
                  <a:cubicBezTo>
                    <a:pt x="1320" y="988"/>
                    <a:pt x="1316" y="966"/>
                    <a:pt x="1319" y="938"/>
                  </a:cubicBezTo>
                  <a:cubicBezTo>
                    <a:pt x="1318" y="938"/>
                    <a:pt x="1318" y="938"/>
                    <a:pt x="1317" y="938"/>
                  </a:cubicBezTo>
                  <a:cubicBezTo>
                    <a:pt x="1285" y="948"/>
                    <a:pt x="1252" y="957"/>
                    <a:pt x="1216" y="963"/>
                  </a:cubicBezTo>
                  <a:close/>
                  <a:moveTo>
                    <a:pt x="280" y="1079"/>
                  </a:moveTo>
                  <a:cubicBezTo>
                    <a:pt x="293" y="1075"/>
                    <a:pt x="305" y="1068"/>
                    <a:pt x="319" y="1064"/>
                  </a:cubicBezTo>
                  <a:cubicBezTo>
                    <a:pt x="315" y="1033"/>
                    <a:pt x="314" y="998"/>
                    <a:pt x="313" y="964"/>
                  </a:cubicBezTo>
                  <a:cubicBezTo>
                    <a:pt x="279" y="958"/>
                    <a:pt x="248" y="950"/>
                    <a:pt x="217" y="941"/>
                  </a:cubicBezTo>
                  <a:cubicBezTo>
                    <a:pt x="234" y="991"/>
                    <a:pt x="256" y="1036"/>
                    <a:pt x="280" y="1079"/>
                  </a:cubicBezTo>
                  <a:close/>
                  <a:moveTo>
                    <a:pt x="1403" y="1111"/>
                  </a:moveTo>
                  <a:cubicBezTo>
                    <a:pt x="1431" y="1098"/>
                    <a:pt x="1442" y="1073"/>
                    <a:pt x="1454" y="1045"/>
                  </a:cubicBezTo>
                  <a:cubicBezTo>
                    <a:pt x="1461" y="1029"/>
                    <a:pt x="1470" y="1013"/>
                    <a:pt x="1474" y="997"/>
                  </a:cubicBezTo>
                  <a:cubicBezTo>
                    <a:pt x="1468" y="975"/>
                    <a:pt x="1455" y="958"/>
                    <a:pt x="1440" y="944"/>
                  </a:cubicBezTo>
                  <a:cubicBezTo>
                    <a:pt x="1433" y="1004"/>
                    <a:pt x="1418" y="1062"/>
                    <a:pt x="1403" y="1111"/>
                  </a:cubicBezTo>
                  <a:close/>
                  <a:moveTo>
                    <a:pt x="1491" y="959"/>
                  </a:moveTo>
                  <a:cubicBezTo>
                    <a:pt x="1492" y="962"/>
                    <a:pt x="1492" y="955"/>
                    <a:pt x="1491" y="959"/>
                  </a:cubicBezTo>
                  <a:close/>
                  <a:moveTo>
                    <a:pt x="1434" y="961"/>
                  </a:moveTo>
                  <a:cubicBezTo>
                    <a:pt x="1434" y="961"/>
                    <a:pt x="1435" y="962"/>
                    <a:pt x="1434" y="961"/>
                  </a:cubicBezTo>
                  <a:close/>
                  <a:moveTo>
                    <a:pt x="1490" y="963"/>
                  </a:moveTo>
                  <a:cubicBezTo>
                    <a:pt x="1489" y="963"/>
                    <a:pt x="1489" y="963"/>
                    <a:pt x="1489" y="963"/>
                  </a:cubicBezTo>
                  <a:cubicBezTo>
                    <a:pt x="1487" y="979"/>
                    <a:pt x="1474" y="992"/>
                    <a:pt x="1479" y="1008"/>
                  </a:cubicBezTo>
                  <a:cubicBezTo>
                    <a:pt x="1482" y="992"/>
                    <a:pt x="1488" y="980"/>
                    <a:pt x="1490" y="963"/>
                  </a:cubicBezTo>
                  <a:moveTo>
                    <a:pt x="1490" y="963"/>
                  </a:moveTo>
                  <a:cubicBezTo>
                    <a:pt x="1493" y="962"/>
                    <a:pt x="1489" y="958"/>
                    <a:pt x="1490" y="963"/>
                  </a:cubicBezTo>
                  <a:moveTo>
                    <a:pt x="1350" y="1123"/>
                  </a:moveTo>
                  <a:cubicBezTo>
                    <a:pt x="1346" y="1129"/>
                    <a:pt x="1339" y="1135"/>
                    <a:pt x="1338" y="1144"/>
                  </a:cubicBezTo>
                  <a:cubicBezTo>
                    <a:pt x="1361" y="1136"/>
                    <a:pt x="1379" y="1125"/>
                    <a:pt x="1398" y="1114"/>
                  </a:cubicBezTo>
                  <a:cubicBezTo>
                    <a:pt x="1414" y="1068"/>
                    <a:pt x="1429" y="1017"/>
                    <a:pt x="1433" y="963"/>
                  </a:cubicBezTo>
                  <a:cubicBezTo>
                    <a:pt x="1411" y="1021"/>
                    <a:pt x="1383" y="1076"/>
                    <a:pt x="1350" y="1123"/>
                  </a:cubicBezTo>
                  <a:close/>
                  <a:moveTo>
                    <a:pt x="1213" y="965"/>
                  </a:moveTo>
                  <a:cubicBezTo>
                    <a:pt x="1195" y="967"/>
                    <a:pt x="1173" y="973"/>
                    <a:pt x="1153" y="976"/>
                  </a:cubicBezTo>
                  <a:cubicBezTo>
                    <a:pt x="1153" y="1000"/>
                    <a:pt x="1152" y="1023"/>
                    <a:pt x="1150" y="1046"/>
                  </a:cubicBezTo>
                  <a:cubicBezTo>
                    <a:pt x="1160" y="1048"/>
                    <a:pt x="1167" y="1052"/>
                    <a:pt x="1177" y="1054"/>
                  </a:cubicBezTo>
                  <a:cubicBezTo>
                    <a:pt x="1190" y="1025"/>
                    <a:pt x="1202" y="996"/>
                    <a:pt x="1213" y="965"/>
                  </a:cubicBezTo>
                  <a:close/>
                  <a:moveTo>
                    <a:pt x="321" y="1062"/>
                  </a:moveTo>
                  <a:cubicBezTo>
                    <a:pt x="341" y="1057"/>
                    <a:pt x="360" y="1049"/>
                    <a:pt x="380" y="1044"/>
                  </a:cubicBezTo>
                  <a:cubicBezTo>
                    <a:pt x="370" y="1020"/>
                    <a:pt x="361" y="996"/>
                    <a:pt x="352" y="972"/>
                  </a:cubicBezTo>
                  <a:cubicBezTo>
                    <a:pt x="339" y="970"/>
                    <a:pt x="328" y="967"/>
                    <a:pt x="316" y="965"/>
                  </a:cubicBezTo>
                  <a:cubicBezTo>
                    <a:pt x="316" y="999"/>
                    <a:pt x="319" y="1030"/>
                    <a:pt x="321" y="1062"/>
                  </a:cubicBezTo>
                  <a:close/>
                  <a:moveTo>
                    <a:pt x="75" y="1024"/>
                  </a:moveTo>
                  <a:cubicBezTo>
                    <a:pt x="70" y="1006"/>
                    <a:pt x="68" y="985"/>
                    <a:pt x="62" y="968"/>
                  </a:cubicBezTo>
                  <a:cubicBezTo>
                    <a:pt x="50" y="986"/>
                    <a:pt x="69" y="1007"/>
                    <a:pt x="75" y="1024"/>
                  </a:cubicBezTo>
                  <a:close/>
                  <a:moveTo>
                    <a:pt x="382" y="1043"/>
                  </a:moveTo>
                  <a:cubicBezTo>
                    <a:pt x="421" y="1032"/>
                    <a:pt x="463" y="1025"/>
                    <a:pt x="504" y="1016"/>
                  </a:cubicBezTo>
                  <a:cubicBezTo>
                    <a:pt x="501" y="1009"/>
                    <a:pt x="499" y="1001"/>
                    <a:pt x="497" y="992"/>
                  </a:cubicBezTo>
                  <a:cubicBezTo>
                    <a:pt x="448" y="988"/>
                    <a:pt x="402" y="981"/>
                    <a:pt x="356" y="973"/>
                  </a:cubicBezTo>
                  <a:cubicBezTo>
                    <a:pt x="363" y="998"/>
                    <a:pt x="374" y="1019"/>
                    <a:pt x="382" y="1043"/>
                  </a:cubicBezTo>
                  <a:close/>
                  <a:moveTo>
                    <a:pt x="1150" y="976"/>
                  </a:moveTo>
                  <a:cubicBezTo>
                    <a:pt x="1125" y="981"/>
                    <a:pt x="1099" y="984"/>
                    <a:pt x="1073" y="987"/>
                  </a:cubicBezTo>
                  <a:cubicBezTo>
                    <a:pt x="1069" y="1000"/>
                    <a:pt x="1065" y="1012"/>
                    <a:pt x="1062" y="1025"/>
                  </a:cubicBezTo>
                  <a:cubicBezTo>
                    <a:pt x="1092" y="1029"/>
                    <a:pt x="1121" y="1039"/>
                    <a:pt x="1148" y="1044"/>
                  </a:cubicBezTo>
                  <a:cubicBezTo>
                    <a:pt x="1148" y="1021"/>
                    <a:pt x="1151" y="996"/>
                    <a:pt x="1150" y="976"/>
                  </a:cubicBezTo>
                  <a:close/>
                  <a:moveTo>
                    <a:pt x="95" y="1092"/>
                  </a:moveTo>
                  <a:cubicBezTo>
                    <a:pt x="95" y="1093"/>
                    <a:pt x="96" y="1092"/>
                    <a:pt x="95" y="1092"/>
                  </a:cubicBezTo>
                  <a:moveTo>
                    <a:pt x="95" y="1092"/>
                  </a:moveTo>
                  <a:cubicBezTo>
                    <a:pt x="84" y="1053"/>
                    <a:pt x="70" y="1017"/>
                    <a:pt x="54" y="984"/>
                  </a:cubicBezTo>
                  <a:cubicBezTo>
                    <a:pt x="36" y="1032"/>
                    <a:pt x="67" y="1071"/>
                    <a:pt x="95" y="1092"/>
                  </a:cubicBezTo>
                  <a:moveTo>
                    <a:pt x="950" y="1000"/>
                  </a:moveTo>
                  <a:cubicBezTo>
                    <a:pt x="950" y="1002"/>
                    <a:pt x="950" y="1004"/>
                    <a:pt x="950" y="1007"/>
                  </a:cubicBezTo>
                  <a:cubicBezTo>
                    <a:pt x="986" y="1013"/>
                    <a:pt x="1024" y="1017"/>
                    <a:pt x="1059" y="1024"/>
                  </a:cubicBezTo>
                  <a:cubicBezTo>
                    <a:pt x="1063" y="1013"/>
                    <a:pt x="1066" y="1000"/>
                    <a:pt x="1070" y="988"/>
                  </a:cubicBezTo>
                  <a:cubicBezTo>
                    <a:pt x="1030" y="992"/>
                    <a:pt x="990" y="996"/>
                    <a:pt x="950" y="1000"/>
                  </a:cubicBezTo>
                  <a:close/>
                  <a:moveTo>
                    <a:pt x="508" y="1016"/>
                  </a:moveTo>
                  <a:cubicBezTo>
                    <a:pt x="508" y="1009"/>
                    <a:pt x="508" y="1001"/>
                    <a:pt x="508" y="994"/>
                  </a:cubicBezTo>
                  <a:cubicBezTo>
                    <a:pt x="506" y="993"/>
                    <a:pt x="503" y="993"/>
                    <a:pt x="500" y="993"/>
                  </a:cubicBezTo>
                  <a:cubicBezTo>
                    <a:pt x="502" y="1001"/>
                    <a:pt x="502" y="1011"/>
                    <a:pt x="508" y="1016"/>
                  </a:cubicBezTo>
                  <a:close/>
                  <a:moveTo>
                    <a:pt x="510" y="994"/>
                  </a:moveTo>
                  <a:cubicBezTo>
                    <a:pt x="511" y="1001"/>
                    <a:pt x="509" y="1011"/>
                    <a:pt x="511" y="1016"/>
                  </a:cubicBezTo>
                  <a:cubicBezTo>
                    <a:pt x="545" y="1009"/>
                    <a:pt x="584" y="1008"/>
                    <a:pt x="619" y="1002"/>
                  </a:cubicBezTo>
                  <a:cubicBezTo>
                    <a:pt x="581" y="1001"/>
                    <a:pt x="546" y="997"/>
                    <a:pt x="510" y="994"/>
                  </a:cubicBezTo>
                  <a:close/>
                  <a:moveTo>
                    <a:pt x="684" y="1002"/>
                  </a:moveTo>
                  <a:cubicBezTo>
                    <a:pt x="696" y="1003"/>
                    <a:pt x="716" y="1005"/>
                    <a:pt x="726" y="1001"/>
                  </a:cubicBezTo>
                  <a:cubicBezTo>
                    <a:pt x="714" y="999"/>
                    <a:pt x="697" y="1001"/>
                    <a:pt x="684" y="1002"/>
                  </a:cubicBezTo>
                  <a:close/>
                  <a:moveTo>
                    <a:pt x="728" y="1002"/>
                  </a:moveTo>
                  <a:cubicBezTo>
                    <a:pt x="729" y="1002"/>
                    <a:pt x="729" y="1003"/>
                    <a:pt x="730" y="1003"/>
                  </a:cubicBezTo>
                  <a:cubicBezTo>
                    <a:pt x="740" y="1004"/>
                    <a:pt x="752" y="1004"/>
                    <a:pt x="763" y="1004"/>
                  </a:cubicBezTo>
                  <a:cubicBezTo>
                    <a:pt x="770" y="1004"/>
                    <a:pt x="780" y="1006"/>
                    <a:pt x="783" y="1001"/>
                  </a:cubicBezTo>
                  <a:cubicBezTo>
                    <a:pt x="767" y="1000"/>
                    <a:pt x="743" y="998"/>
                    <a:pt x="728" y="1002"/>
                  </a:cubicBezTo>
                  <a:close/>
                  <a:moveTo>
                    <a:pt x="786" y="1002"/>
                  </a:moveTo>
                  <a:cubicBezTo>
                    <a:pt x="802" y="1003"/>
                    <a:pt x="826" y="1004"/>
                    <a:pt x="840" y="1001"/>
                  </a:cubicBezTo>
                  <a:cubicBezTo>
                    <a:pt x="822" y="1003"/>
                    <a:pt x="801" y="997"/>
                    <a:pt x="786" y="1002"/>
                  </a:cubicBezTo>
                  <a:close/>
                  <a:moveTo>
                    <a:pt x="928" y="1005"/>
                  </a:moveTo>
                  <a:cubicBezTo>
                    <a:pt x="933" y="1006"/>
                    <a:pt x="939" y="1006"/>
                    <a:pt x="945" y="1007"/>
                  </a:cubicBezTo>
                  <a:cubicBezTo>
                    <a:pt x="945" y="1004"/>
                    <a:pt x="945" y="1002"/>
                    <a:pt x="945" y="1000"/>
                  </a:cubicBezTo>
                  <a:cubicBezTo>
                    <a:pt x="939" y="1001"/>
                    <a:pt x="929" y="998"/>
                    <a:pt x="928" y="1005"/>
                  </a:cubicBezTo>
                  <a:close/>
                  <a:moveTo>
                    <a:pt x="905" y="1003"/>
                  </a:moveTo>
                  <a:cubicBezTo>
                    <a:pt x="911" y="1002"/>
                    <a:pt x="924" y="1008"/>
                    <a:pt x="926" y="1002"/>
                  </a:cubicBezTo>
                  <a:cubicBezTo>
                    <a:pt x="921" y="1001"/>
                    <a:pt x="911" y="1002"/>
                    <a:pt x="905" y="1003"/>
                  </a:cubicBezTo>
                  <a:close/>
                  <a:moveTo>
                    <a:pt x="510" y="1018"/>
                  </a:moveTo>
                  <a:cubicBezTo>
                    <a:pt x="512" y="1043"/>
                    <a:pt x="518" y="1061"/>
                    <a:pt x="525" y="1080"/>
                  </a:cubicBezTo>
                  <a:cubicBezTo>
                    <a:pt x="539" y="1124"/>
                    <a:pt x="556" y="1165"/>
                    <a:pt x="573" y="1204"/>
                  </a:cubicBezTo>
                  <a:cubicBezTo>
                    <a:pt x="605" y="1200"/>
                    <a:pt x="636" y="1195"/>
                    <a:pt x="671" y="1193"/>
                  </a:cubicBezTo>
                  <a:cubicBezTo>
                    <a:pt x="658" y="1137"/>
                    <a:pt x="651" y="1072"/>
                    <a:pt x="641" y="1014"/>
                  </a:cubicBezTo>
                  <a:cubicBezTo>
                    <a:pt x="641" y="1011"/>
                    <a:pt x="643" y="1004"/>
                    <a:pt x="637" y="1004"/>
                  </a:cubicBezTo>
                  <a:cubicBezTo>
                    <a:pt x="594" y="1007"/>
                    <a:pt x="552" y="1012"/>
                    <a:pt x="510" y="1018"/>
                  </a:cubicBezTo>
                  <a:close/>
                  <a:moveTo>
                    <a:pt x="675" y="1192"/>
                  </a:moveTo>
                  <a:cubicBezTo>
                    <a:pt x="693" y="1192"/>
                    <a:pt x="708" y="1189"/>
                    <a:pt x="726" y="1190"/>
                  </a:cubicBezTo>
                  <a:cubicBezTo>
                    <a:pt x="727" y="1128"/>
                    <a:pt x="725" y="1068"/>
                    <a:pt x="726" y="1006"/>
                  </a:cubicBezTo>
                  <a:cubicBezTo>
                    <a:pt x="697" y="1006"/>
                    <a:pt x="672" y="1004"/>
                    <a:pt x="645" y="1004"/>
                  </a:cubicBezTo>
                  <a:cubicBezTo>
                    <a:pt x="650" y="1067"/>
                    <a:pt x="663" y="1131"/>
                    <a:pt x="675" y="1192"/>
                  </a:cubicBezTo>
                  <a:close/>
                  <a:moveTo>
                    <a:pt x="786" y="1006"/>
                  </a:moveTo>
                  <a:cubicBezTo>
                    <a:pt x="784" y="1067"/>
                    <a:pt x="782" y="1128"/>
                    <a:pt x="780" y="1189"/>
                  </a:cubicBezTo>
                  <a:cubicBezTo>
                    <a:pt x="815" y="1190"/>
                    <a:pt x="851" y="1191"/>
                    <a:pt x="883" y="1196"/>
                  </a:cubicBezTo>
                  <a:cubicBezTo>
                    <a:pt x="899" y="1135"/>
                    <a:pt x="913" y="1072"/>
                    <a:pt x="925" y="1007"/>
                  </a:cubicBezTo>
                  <a:cubicBezTo>
                    <a:pt x="882" y="1000"/>
                    <a:pt x="834" y="1007"/>
                    <a:pt x="786" y="1006"/>
                  </a:cubicBezTo>
                  <a:close/>
                  <a:moveTo>
                    <a:pt x="1439" y="1083"/>
                  </a:moveTo>
                  <a:cubicBezTo>
                    <a:pt x="1437" y="1084"/>
                    <a:pt x="1439" y="1084"/>
                    <a:pt x="1439" y="1083"/>
                  </a:cubicBezTo>
                  <a:moveTo>
                    <a:pt x="1439" y="1083"/>
                  </a:moveTo>
                  <a:cubicBezTo>
                    <a:pt x="1439" y="1083"/>
                    <a:pt x="1440" y="1083"/>
                    <a:pt x="1440" y="1083"/>
                  </a:cubicBezTo>
                  <a:cubicBezTo>
                    <a:pt x="1458" y="1065"/>
                    <a:pt x="1478" y="1037"/>
                    <a:pt x="1474" y="1004"/>
                  </a:cubicBezTo>
                  <a:cubicBezTo>
                    <a:pt x="1465" y="1033"/>
                    <a:pt x="1451" y="1057"/>
                    <a:pt x="1439" y="1083"/>
                  </a:cubicBezTo>
                  <a:moveTo>
                    <a:pt x="729" y="1190"/>
                  </a:moveTo>
                  <a:cubicBezTo>
                    <a:pt x="744" y="1188"/>
                    <a:pt x="762" y="1189"/>
                    <a:pt x="777" y="1189"/>
                  </a:cubicBezTo>
                  <a:cubicBezTo>
                    <a:pt x="780" y="1129"/>
                    <a:pt x="782" y="1067"/>
                    <a:pt x="783" y="1006"/>
                  </a:cubicBezTo>
                  <a:cubicBezTo>
                    <a:pt x="765" y="1006"/>
                    <a:pt x="747" y="1006"/>
                    <a:pt x="729" y="1006"/>
                  </a:cubicBezTo>
                  <a:cubicBezTo>
                    <a:pt x="727" y="1066"/>
                    <a:pt x="729" y="1129"/>
                    <a:pt x="729" y="1190"/>
                  </a:cubicBezTo>
                  <a:close/>
                  <a:moveTo>
                    <a:pt x="928" y="1007"/>
                  </a:moveTo>
                  <a:cubicBezTo>
                    <a:pt x="915" y="1072"/>
                    <a:pt x="903" y="1136"/>
                    <a:pt x="885" y="1196"/>
                  </a:cubicBezTo>
                  <a:cubicBezTo>
                    <a:pt x="903" y="1197"/>
                    <a:pt x="920" y="1200"/>
                    <a:pt x="937" y="1202"/>
                  </a:cubicBezTo>
                  <a:cubicBezTo>
                    <a:pt x="941" y="1140"/>
                    <a:pt x="945" y="1077"/>
                    <a:pt x="945" y="1009"/>
                  </a:cubicBezTo>
                  <a:cubicBezTo>
                    <a:pt x="940" y="1009"/>
                    <a:pt x="934" y="1008"/>
                    <a:pt x="928" y="1007"/>
                  </a:cubicBezTo>
                  <a:close/>
                  <a:moveTo>
                    <a:pt x="951" y="1010"/>
                  </a:moveTo>
                  <a:cubicBezTo>
                    <a:pt x="947" y="1074"/>
                    <a:pt x="947" y="1142"/>
                    <a:pt x="941" y="1203"/>
                  </a:cubicBezTo>
                  <a:cubicBezTo>
                    <a:pt x="955" y="1205"/>
                    <a:pt x="968" y="1208"/>
                    <a:pt x="981" y="1211"/>
                  </a:cubicBezTo>
                  <a:cubicBezTo>
                    <a:pt x="1010" y="1153"/>
                    <a:pt x="1037" y="1093"/>
                    <a:pt x="1058" y="1026"/>
                  </a:cubicBezTo>
                  <a:cubicBezTo>
                    <a:pt x="1022" y="1020"/>
                    <a:pt x="989" y="1013"/>
                    <a:pt x="951" y="1010"/>
                  </a:cubicBezTo>
                  <a:close/>
                  <a:moveTo>
                    <a:pt x="507" y="1020"/>
                  </a:moveTo>
                  <a:cubicBezTo>
                    <a:pt x="508" y="1024"/>
                    <a:pt x="508" y="1016"/>
                    <a:pt x="507" y="1020"/>
                  </a:cubicBezTo>
                  <a:close/>
                  <a:moveTo>
                    <a:pt x="384" y="1045"/>
                  </a:moveTo>
                  <a:cubicBezTo>
                    <a:pt x="411" y="1107"/>
                    <a:pt x="441" y="1167"/>
                    <a:pt x="479" y="1218"/>
                  </a:cubicBezTo>
                  <a:cubicBezTo>
                    <a:pt x="493" y="1223"/>
                    <a:pt x="508" y="1219"/>
                    <a:pt x="522" y="1216"/>
                  </a:cubicBezTo>
                  <a:cubicBezTo>
                    <a:pt x="517" y="1173"/>
                    <a:pt x="513" y="1126"/>
                    <a:pt x="510" y="1081"/>
                  </a:cubicBezTo>
                  <a:cubicBezTo>
                    <a:pt x="509" y="1066"/>
                    <a:pt x="511" y="1049"/>
                    <a:pt x="509" y="1034"/>
                  </a:cubicBezTo>
                  <a:cubicBezTo>
                    <a:pt x="508" y="1030"/>
                    <a:pt x="506" y="1023"/>
                    <a:pt x="502" y="1020"/>
                  </a:cubicBezTo>
                  <a:cubicBezTo>
                    <a:pt x="460" y="1026"/>
                    <a:pt x="422" y="1036"/>
                    <a:pt x="384" y="1045"/>
                  </a:cubicBezTo>
                  <a:close/>
                  <a:moveTo>
                    <a:pt x="1274" y="1095"/>
                  </a:moveTo>
                  <a:cubicBezTo>
                    <a:pt x="1283" y="1099"/>
                    <a:pt x="1290" y="1105"/>
                    <a:pt x="1299" y="1109"/>
                  </a:cubicBezTo>
                  <a:cubicBezTo>
                    <a:pt x="1304" y="1081"/>
                    <a:pt x="1312" y="1050"/>
                    <a:pt x="1312" y="1021"/>
                  </a:cubicBezTo>
                  <a:cubicBezTo>
                    <a:pt x="1301" y="1047"/>
                    <a:pt x="1286" y="1070"/>
                    <a:pt x="1274" y="1095"/>
                  </a:cubicBezTo>
                  <a:close/>
                  <a:moveTo>
                    <a:pt x="508" y="1025"/>
                  </a:moveTo>
                  <a:cubicBezTo>
                    <a:pt x="507" y="1024"/>
                    <a:pt x="508" y="1025"/>
                    <a:pt x="508" y="1025"/>
                  </a:cubicBezTo>
                  <a:close/>
                  <a:moveTo>
                    <a:pt x="75" y="1026"/>
                  </a:moveTo>
                  <a:cubicBezTo>
                    <a:pt x="75" y="1026"/>
                    <a:pt x="74" y="1025"/>
                    <a:pt x="75" y="1026"/>
                  </a:cubicBezTo>
                  <a:close/>
                  <a:moveTo>
                    <a:pt x="1062" y="1027"/>
                  </a:moveTo>
                  <a:cubicBezTo>
                    <a:pt x="1038" y="1091"/>
                    <a:pt x="1014" y="1154"/>
                    <a:pt x="984" y="1211"/>
                  </a:cubicBezTo>
                  <a:cubicBezTo>
                    <a:pt x="1013" y="1223"/>
                    <a:pt x="1049" y="1219"/>
                    <a:pt x="1083" y="1213"/>
                  </a:cubicBezTo>
                  <a:cubicBezTo>
                    <a:pt x="1092" y="1199"/>
                    <a:pt x="1103" y="1185"/>
                    <a:pt x="1112" y="1170"/>
                  </a:cubicBezTo>
                  <a:cubicBezTo>
                    <a:pt x="1121" y="1156"/>
                    <a:pt x="1134" y="1140"/>
                    <a:pt x="1139" y="1124"/>
                  </a:cubicBezTo>
                  <a:cubicBezTo>
                    <a:pt x="1146" y="1101"/>
                    <a:pt x="1143" y="1075"/>
                    <a:pt x="1147" y="1047"/>
                  </a:cubicBezTo>
                  <a:cubicBezTo>
                    <a:pt x="1119" y="1040"/>
                    <a:pt x="1091" y="1033"/>
                    <a:pt x="1062" y="1027"/>
                  </a:cubicBezTo>
                  <a:close/>
                  <a:moveTo>
                    <a:pt x="526" y="1215"/>
                  </a:moveTo>
                  <a:cubicBezTo>
                    <a:pt x="539" y="1211"/>
                    <a:pt x="555" y="1208"/>
                    <a:pt x="570" y="1205"/>
                  </a:cubicBezTo>
                  <a:cubicBezTo>
                    <a:pt x="548" y="1154"/>
                    <a:pt x="529" y="1101"/>
                    <a:pt x="511" y="1046"/>
                  </a:cubicBezTo>
                  <a:cubicBezTo>
                    <a:pt x="514" y="1104"/>
                    <a:pt x="518" y="1162"/>
                    <a:pt x="526" y="1215"/>
                  </a:cubicBezTo>
                  <a:close/>
                  <a:moveTo>
                    <a:pt x="322" y="1065"/>
                  </a:moveTo>
                  <a:cubicBezTo>
                    <a:pt x="325" y="1103"/>
                    <a:pt x="332" y="1137"/>
                    <a:pt x="339" y="1171"/>
                  </a:cubicBezTo>
                  <a:cubicBezTo>
                    <a:pt x="345" y="1180"/>
                    <a:pt x="353" y="1188"/>
                    <a:pt x="359" y="1198"/>
                  </a:cubicBezTo>
                  <a:cubicBezTo>
                    <a:pt x="396" y="1205"/>
                    <a:pt x="436" y="1213"/>
                    <a:pt x="474" y="1217"/>
                  </a:cubicBezTo>
                  <a:cubicBezTo>
                    <a:pt x="441" y="1168"/>
                    <a:pt x="410" y="1113"/>
                    <a:pt x="386" y="1057"/>
                  </a:cubicBezTo>
                  <a:cubicBezTo>
                    <a:pt x="384" y="1054"/>
                    <a:pt x="384" y="1048"/>
                    <a:pt x="379" y="1047"/>
                  </a:cubicBezTo>
                  <a:cubicBezTo>
                    <a:pt x="359" y="1052"/>
                    <a:pt x="341" y="1059"/>
                    <a:pt x="322" y="1065"/>
                  </a:cubicBezTo>
                  <a:close/>
                  <a:moveTo>
                    <a:pt x="1144" y="1118"/>
                  </a:moveTo>
                  <a:cubicBezTo>
                    <a:pt x="1154" y="1097"/>
                    <a:pt x="1166" y="1078"/>
                    <a:pt x="1175" y="1055"/>
                  </a:cubicBezTo>
                  <a:cubicBezTo>
                    <a:pt x="1166" y="1054"/>
                    <a:pt x="1159" y="1050"/>
                    <a:pt x="1150" y="1049"/>
                  </a:cubicBezTo>
                  <a:cubicBezTo>
                    <a:pt x="1149" y="1072"/>
                    <a:pt x="1144" y="1097"/>
                    <a:pt x="1144" y="1118"/>
                  </a:cubicBezTo>
                  <a:close/>
                  <a:moveTo>
                    <a:pt x="87" y="1057"/>
                  </a:moveTo>
                  <a:cubicBezTo>
                    <a:pt x="94" y="1077"/>
                    <a:pt x="96" y="1100"/>
                    <a:pt x="115" y="1107"/>
                  </a:cubicBezTo>
                  <a:cubicBezTo>
                    <a:pt x="106" y="1091"/>
                    <a:pt x="96" y="1074"/>
                    <a:pt x="87" y="1057"/>
                  </a:cubicBezTo>
                  <a:moveTo>
                    <a:pt x="87" y="1057"/>
                  </a:moveTo>
                  <a:cubicBezTo>
                    <a:pt x="88" y="1053"/>
                    <a:pt x="84" y="1057"/>
                    <a:pt x="87" y="1057"/>
                  </a:cubicBezTo>
                  <a:moveTo>
                    <a:pt x="1177" y="1057"/>
                  </a:moveTo>
                  <a:cubicBezTo>
                    <a:pt x="1172" y="1069"/>
                    <a:pt x="1167" y="1081"/>
                    <a:pt x="1160" y="1093"/>
                  </a:cubicBezTo>
                  <a:cubicBezTo>
                    <a:pt x="1155" y="1103"/>
                    <a:pt x="1146" y="1113"/>
                    <a:pt x="1142" y="1125"/>
                  </a:cubicBezTo>
                  <a:cubicBezTo>
                    <a:pt x="1138" y="1137"/>
                    <a:pt x="1139" y="1152"/>
                    <a:pt x="1136" y="1165"/>
                  </a:cubicBezTo>
                  <a:cubicBezTo>
                    <a:pt x="1134" y="1178"/>
                    <a:pt x="1131" y="1190"/>
                    <a:pt x="1129" y="1204"/>
                  </a:cubicBezTo>
                  <a:cubicBezTo>
                    <a:pt x="1155" y="1201"/>
                    <a:pt x="1179" y="1194"/>
                    <a:pt x="1204" y="1189"/>
                  </a:cubicBezTo>
                  <a:cubicBezTo>
                    <a:pt x="1227" y="1159"/>
                    <a:pt x="1250" y="1129"/>
                    <a:pt x="1269" y="1095"/>
                  </a:cubicBezTo>
                  <a:cubicBezTo>
                    <a:pt x="1240" y="1080"/>
                    <a:pt x="1211" y="1066"/>
                    <a:pt x="1177" y="1057"/>
                  </a:cubicBezTo>
                  <a:close/>
                  <a:moveTo>
                    <a:pt x="64" y="1065"/>
                  </a:moveTo>
                  <a:cubicBezTo>
                    <a:pt x="88" y="1121"/>
                    <a:pt x="118" y="1171"/>
                    <a:pt x="154" y="1215"/>
                  </a:cubicBezTo>
                  <a:moveTo>
                    <a:pt x="154" y="1215"/>
                  </a:moveTo>
                  <a:cubicBezTo>
                    <a:pt x="154" y="1216"/>
                    <a:pt x="155" y="1216"/>
                    <a:pt x="155" y="1216"/>
                  </a:cubicBezTo>
                  <a:moveTo>
                    <a:pt x="155" y="1216"/>
                  </a:moveTo>
                  <a:cubicBezTo>
                    <a:pt x="155" y="1217"/>
                    <a:pt x="155" y="1218"/>
                    <a:pt x="156" y="1218"/>
                  </a:cubicBezTo>
                  <a:moveTo>
                    <a:pt x="156" y="1218"/>
                  </a:moveTo>
                  <a:cubicBezTo>
                    <a:pt x="156" y="1219"/>
                    <a:pt x="157" y="1219"/>
                    <a:pt x="157" y="1219"/>
                  </a:cubicBezTo>
                  <a:moveTo>
                    <a:pt x="157" y="1219"/>
                  </a:moveTo>
                  <a:cubicBezTo>
                    <a:pt x="158" y="1220"/>
                    <a:pt x="158" y="1219"/>
                    <a:pt x="157" y="1219"/>
                  </a:cubicBezTo>
                  <a:moveTo>
                    <a:pt x="157" y="1219"/>
                  </a:moveTo>
                  <a:cubicBezTo>
                    <a:pt x="157" y="1218"/>
                    <a:pt x="157" y="1218"/>
                    <a:pt x="156" y="1218"/>
                  </a:cubicBezTo>
                  <a:moveTo>
                    <a:pt x="156" y="1218"/>
                  </a:moveTo>
                  <a:cubicBezTo>
                    <a:pt x="156" y="1217"/>
                    <a:pt x="156" y="1216"/>
                    <a:pt x="155" y="1216"/>
                  </a:cubicBezTo>
                  <a:moveTo>
                    <a:pt x="155" y="1216"/>
                  </a:moveTo>
                  <a:cubicBezTo>
                    <a:pt x="155" y="1215"/>
                    <a:pt x="155" y="1215"/>
                    <a:pt x="154" y="1215"/>
                  </a:cubicBezTo>
                  <a:moveTo>
                    <a:pt x="154" y="1215"/>
                  </a:moveTo>
                  <a:cubicBezTo>
                    <a:pt x="134" y="1178"/>
                    <a:pt x="113" y="1142"/>
                    <a:pt x="99" y="1099"/>
                  </a:cubicBezTo>
                  <a:cubicBezTo>
                    <a:pt x="85" y="1089"/>
                    <a:pt x="75" y="1077"/>
                    <a:pt x="64" y="1065"/>
                  </a:cubicBezTo>
                  <a:moveTo>
                    <a:pt x="64" y="1065"/>
                  </a:moveTo>
                  <a:cubicBezTo>
                    <a:pt x="63" y="1064"/>
                    <a:pt x="63" y="1065"/>
                    <a:pt x="64" y="1065"/>
                  </a:cubicBezTo>
                  <a:moveTo>
                    <a:pt x="282" y="1081"/>
                  </a:moveTo>
                  <a:cubicBezTo>
                    <a:pt x="297" y="1111"/>
                    <a:pt x="315" y="1138"/>
                    <a:pt x="335" y="1164"/>
                  </a:cubicBezTo>
                  <a:cubicBezTo>
                    <a:pt x="327" y="1133"/>
                    <a:pt x="324" y="1098"/>
                    <a:pt x="318" y="1066"/>
                  </a:cubicBezTo>
                  <a:cubicBezTo>
                    <a:pt x="307" y="1072"/>
                    <a:pt x="294" y="1076"/>
                    <a:pt x="282" y="1081"/>
                  </a:cubicBezTo>
                  <a:close/>
                  <a:moveTo>
                    <a:pt x="1457" y="1068"/>
                  </a:moveTo>
                  <a:cubicBezTo>
                    <a:pt x="1458" y="1069"/>
                    <a:pt x="1457" y="1068"/>
                    <a:pt x="1457" y="1068"/>
                  </a:cubicBezTo>
                  <a:close/>
                  <a:moveTo>
                    <a:pt x="1361" y="1232"/>
                  </a:moveTo>
                  <a:cubicBezTo>
                    <a:pt x="1360" y="1233"/>
                    <a:pt x="1361" y="1233"/>
                    <a:pt x="1361" y="1232"/>
                  </a:cubicBezTo>
                  <a:moveTo>
                    <a:pt x="1361" y="1232"/>
                  </a:moveTo>
                  <a:cubicBezTo>
                    <a:pt x="1399" y="1185"/>
                    <a:pt x="1434" y="1129"/>
                    <a:pt x="1456" y="1069"/>
                  </a:cubicBezTo>
                  <a:cubicBezTo>
                    <a:pt x="1450" y="1078"/>
                    <a:pt x="1442" y="1085"/>
                    <a:pt x="1433" y="1092"/>
                  </a:cubicBezTo>
                  <a:cubicBezTo>
                    <a:pt x="1414" y="1130"/>
                    <a:pt x="1388" y="1162"/>
                    <a:pt x="1365" y="1196"/>
                  </a:cubicBezTo>
                  <a:cubicBezTo>
                    <a:pt x="1367" y="1209"/>
                    <a:pt x="1364" y="1221"/>
                    <a:pt x="1361" y="1232"/>
                  </a:cubicBezTo>
                  <a:moveTo>
                    <a:pt x="341" y="1193"/>
                  </a:moveTo>
                  <a:cubicBezTo>
                    <a:pt x="341" y="1194"/>
                    <a:pt x="342" y="1193"/>
                    <a:pt x="341" y="1193"/>
                  </a:cubicBezTo>
                  <a:moveTo>
                    <a:pt x="341" y="1193"/>
                  </a:moveTo>
                  <a:cubicBezTo>
                    <a:pt x="340" y="1185"/>
                    <a:pt x="337" y="1179"/>
                    <a:pt x="337" y="1172"/>
                  </a:cubicBezTo>
                  <a:cubicBezTo>
                    <a:pt x="315" y="1144"/>
                    <a:pt x="298" y="1113"/>
                    <a:pt x="278" y="1083"/>
                  </a:cubicBezTo>
                  <a:cubicBezTo>
                    <a:pt x="261" y="1092"/>
                    <a:pt x="240" y="1102"/>
                    <a:pt x="222" y="1114"/>
                  </a:cubicBezTo>
                  <a:cubicBezTo>
                    <a:pt x="220" y="1116"/>
                    <a:pt x="207" y="1125"/>
                    <a:pt x="207" y="1127"/>
                  </a:cubicBezTo>
                  <a:cubicBezTo>
                    <a:pt x="207" y="1129"/>
                    <a:pt x="219" y="1144"/>
                    <a:pt x="221" y="1146"/>
                  </a:cubicBezTo>
                  <a:cubicBezTo>
                    <a:pt x="226" y="1153"/>
                    <a:pt x="230" y="1157"/>
                    <a:pt x="234" y="1164"/>
                  </a:cubicBezTo>
                  <a:cubicBezTo>
                    <a:pt x="269" y="1174"/>
                    <a:pt x="303" y="1186"/>
                    <a:pt x="341" y="1193"/>
                  </a:cubicBezTo>
                  <a:moveTo>
                    <a:pt x="183" y="1096"/>
                  </a:moveTo>
                  <a:cubicBezTo>
                    <a:pt x="183" y="1095"/>
                    <a:pt x="184" y="1096"/>
                    <a:pt x="183" y="1096"/>
                  </a:cubicBezTo>
                  <a:close/>
                  <a:moveTo>
                    <a:pt x="195" y="1134"/>
                  </a:moveTo>
                  <a:cubicBezTo>
                    <a:pt x="197" y="1130"/>
                    <a:pt x="202" y="1130"/>
                    <a:pt x="203" y="1125"/>
                  </a:cubicBezTo>
                  <a:cubicBezTo>
                    <a:pt x="196" y="1116"/>
                    <a:pt x="191" y="1106"/>
                    <a:pt x="184" y="1097"/>
                  </a:cubicBezTo>
                  <a:cubicBezTo>
                    <a:pt x="187" y="1110"/>
                    <a:pt x="190" y="1123"/>
                    <a:pt x="195" y="1134"/>
                  </a:cubicBezTo>
                  <a:close/>
                  <a:moveTo>
                    <a:pt x="1271" y="1097"/>
                  </a:moveTo>
                  <a:cubicBezTo>
                    <a:pt x="1271" y="1098"/>
                    <a:pt x="1270" y="1099"/>
                    <a:pt x="1270" y="1100"/>
                  </a:cubicBezTo>
                  <a:cubicBezTo>
                    <a:pt x="1254" y="1126"/>
                    <a:pt x="1234" y="1154"/>
                    <a:pt x="1216" y="1177"/>
                  </a:cubicBezTo>
                  <a:cubicBezTo>
                    <a:pt x="1214" y="1180"/>
                    <a:pt x="1210" y="1183"/>
                    <a:pt x="1210" y="1187"/>
                  </a:cubicBezTo>
                  <a:cubicBezTo>
                    <a:pt x="1235" y="1180"/>
                    <a:pt x="1261" y="1174"/>
                    <a:pt x="1284" y="1165"/>
                  </a:cubicBezTo>
                  <a:cubicBezTo>
                    <a:pt x="1289" y="1147"/>
                    <a:pt x="1294" y="1131"/>
                    <a:pt x="1298" y="1112"/>
                  </a:cubicBezTo>
                  <a:cubicBezTo>
                    <a:pt x="1289" y="1107"/>
                    <a:pt x="1281" y="1100"/>
                    <a:pt x="1271" y="1097"/>
                  </a:cubicBezTo>
                  <a:close/>
                  <a:moveTo>
                    <a:pt x="1426" y="1099"/>
                  </a:moveTo>
                  <a:cubicBezTo>
                    <a:pt x="1417" y="1104"/>
                    <a:pt x="1408" y="1111"/>
                    <a:pt x="1399" y="1117"/>
                  </a:cubicBezTo>
                  <a:cubicBezTo>
                    <a:pt x="1394" y="1137"/>
                    <a:pt x="1385" y="1154"/>
                    <a:pt x="1377" y="1173"/>
                  </a:cubicBezTo>
                  <a:moveTo>
                    <a:pt x="1377" y="1173"/>
                  </a:moveTo>
                  <a:cubicBezTo>
                    <a:pt x="1376" y="1173"/>
                    <a:pt x="1377" y="1174"/>
                    <a:pt x="1376" y="1175"/>
                  </a:cubicBezTo>
                  <a:moveTo>
                    <a:pt x="1376" y="1175"/>
                  </a:moveTo>
                  <a:cubicBezTo>
                    <a:pt x="1375" y="1175"/>
                    <a:pt x="1377" y="1176"/>
                    <a:pt x="1376" y="1175"/>
                  </a:cubicBezTo>
                  <a:moveTo>
                    <a:pt x="1376" y="1175"/>
                  </a:moveTo>
                  <a:cubicBezTo>
                    <a:pt x="1377" y="1174"/>
                    <a:pt x="1377" y="1173"/>
                    <a:pt x="1377" y="1173"/>
                  </a:cubicBezTo>
                  <a:moveTo>
                    <a:pt x="1377" y="1173"/>
                  </a:moveTo>
                  <a:cubicBezTo>
                    <a:pt x="1396" y="1150"/>
                    <a:pt x="1412" y="1125"/>
                    <a:pt x="1426" y="1099"/>
                  </a:cubicBezTo>
                  <a:moveTo>
                    <a:pt x="1426" y="1099"/>
                  </a:moveTo>
                  <a:cubicBezTo>
                    <a:pt x="1428" y="1098"/>
                    <a:pt x="1426" y="1098"/>
                    <a:pt x="1426" y="1099"/>
                  </a:cubicBezTo>
                  <a:moveTo>
                    <a:pt x="159" y="1216"/>
                  </a:moveTo>
                  <a:cubicBezTo>
                    <a:pt x="156" y="1201"/>
                    <a:pt x="160" y="1188"/>
                    <a:pt x="164" y="1176"/>
                  </a:cubicBezTo>
                  <a:cubicBezTo>
                    <a:pt x="148" y="1157"/>
                    <a:pt x="133" y="1136"/>
                    <a:pt x="120" y="1113"/>
                  </a:cubicBezTo>
                  <a:cubicBezTo>
                    <a:pt x="113" y="1111"/>
                    <a:pt x="109" y="1105"/>
                    <a:pt x="102" y="1103"/>
                  </a:cubicBezTo>
                  <a:cubicBezTo>
                    <a:pt x="118" y="1144"/>
                    <a:pt x="137" y="1181"/>
                    <a:pt x="159" y="1216"/>
                  </a:cubicBezTo>
                  <a:close/>
                  <a:moveTo>
                    <a:pt x="1287" y="1164"/>
                  </a:moveTo>
                  <a:cubicBezTo>
                    <a:pt x="1303" y="1157"/>
                    <a:pt x="1323" y="1155"/>
                    <a:pt x="1333" y="1143"/>
                  </a:cubicBezTo>
                  <a:cubicBezTo>
                    <a:pt x="1325" y="1131"/>
                    <a:pt x="1312" y="1123"/>
                    <a:pt x="1301" y="1114"/>
                  </a:cubicBezTo>
                  <a:cubicBezTo>
                    <a:pt x="1296" y="1131"/>
                    <a:pt x="1292" y="1148"/>
                    <a:pt x="1287" y="1164"/>
                  </a:cubicBezTo>
                  <a:close/>
                  <a:moveTo>
                    <a:pt x="126" y="1118"/>
                  </a:moveTo>
                  <a:cubicBezTo>
                    <a:pt x="138" y="1138"/>
                    <a:pt x="150" y="1157"/>
                    <a:pt x="166" y="1174"/>
                  </a:cubicBezTo>
                  <a:cubicBezTo>
                    <a:pt x="169" y="1162"/>
                    <a:pt x="177" y="1155"/>
                    <a:pt x="182" y="1146"/>
                  </a:cubicBezTo>
                  <a:cubicBezTo>
                    <a:pt x="161" y="1138"/>
                    <a:pt x="144" y="1127"/>
                    <a:pt x="126" y="1118"/>
                  </a:cubicBezTo>
                  <a:moveTo>
                    <a:pt x="126" y="1118"/>
                  </a:moveTo>
                  <a:cubicBezTo>
                    <a:pt x="125" y="1116"/>
                    <a:pt x="124" y="1118"/>
                    <a:pt x="126" y="1118"/>
                  </a:cubicBezTo>
                  <a:moveTo>
                    <a:pt x="1342" y="1146"/>
                  </a:moveTo>
                  <a:cubicBezTo>
                    <a:pt x="1351" y="1159"/>
                    <a:pt x="1360" y="1173"/>
                    <a:pt x="1365" y="1190"/>
                  </a:cubicBezTo>
                  <a:cubicBezTo>
                    <a:pt x="1377" y="1168"/>
                    <a:pt x="1387" y="1145"/>
                    <a:pt x="1396" y="1120"/>
                  </a:cubicBezTo>
                  <a:cubicBezTo>
                    <a:pt x="1397" y="1120"/>
                    <a:pt x="1396" y="1119"/>
                    <a:pt x="1395" y="1119"/>
                  </a:cubicBezTo>
                  <a:cubicBezTo>
                    <a:pt x="1379" y="1129"/>
                    <a:pt x="1361" y="1138"/>
                    <a:pt x="1342" y="1146"/>
                  </a:cubicBezTo>
                  <a:close/>
                  <a:moveTo>
                    <a:pt x="204" y="1128"/>
                  </a:moveTo>
                  <a:cubicBezTo>
                    <a:pt x="202" y="1133"/>
                    <a:pt x="196" y="1134"/>
                    <a:pt x="195" y="1139"/>
                  </a:cubicBezTo>
                  <a:cubicBezTo>
                    <a:pt x="197" y="1142"/>
                    <a:pt x="198" y="1146"/>
                    <a:pt x="198" y="1151"/>
                  </a:cubicBezTo>
                  <a:cubicBezTo>
                    <a:pt x="209" y="1153"/>
                    <a:pt x="219" y="1160"/>
                    <a:pt x="229" y="1160"/>
                  </a:cubicBezTo>
                  <a:cubicBezTo>
                    <a:pt x="220" y="1151"/>
                    <a:pt x="214" y="1138"/>
                    <a:pt x="204" y="1128"/>
                  </a:cubicBezTo>
                  <a:close/>
                  <a:moveTo>
                    <a:pt x="1100" y="1194"/>
                  </a:moveTo>
                  <a:cubicBezTo>
                    <a:pt x="1095" y="1200"/>
                    <a:pt x="1088" y="1206"/>
                    <a:pt x="1088" y="1212"/>
                  </a:cubicBezTo>
                  <a:cubicBezTo>
                    <a:pt x="1101" y="1209"/>
                    <a:pt x="1114" y="1208"/>
                    <a:pt x="1126" y="1205"/>
                  </a:cubicBezTo>
                  <a:cubicBezTo>
                    <a:pt x="1129" y="1181"/>
                    <a:pt x="1137" y="1156"/>
                    <a:pt x="1137" y="1132"/>
                  </a:cubicBezTo>
                  <a:cubicBezTo>
                    <a:pt x="1126" y="1153"/>
                    <a:pt x="1113" y="1175"/>
                    <a:pt x="1100" y="1194"/>
                  </a:cubicBezTo>
                  <a:close/>
                  <a:moveTo>
                    <a:pt x="187" y="1146"/>
                  </a:moveTo>
                  <a:cubicBezTo>
                    <a:pt x="190" y="1145"/>
                    <a:pt x="194" y="1150"/>
                    <a:pt x="196" y="1148"/>
                  </a:cubicBezTo>
                  <a:cubicBezTo>
                    <a:pt x="193" y="1146"/>
                    <a:pt x="194" y="1141"/>
                    <a:pt x="192" y="1140"/>
                  </a:cubicBezTo>
                  <a:cubicBezTo>
                    <a:pt x="191" y="1142"/>
                    <a:pt x="188" y="1143"/>
                    <a:pt x="187" y="1146"/>
                  </a:cubicBezTo>
                  <a:close/>
                  <a:moveTo>
                    <a:pt x="1333" y="1147"/>
                  </a:moveTo>
                  <a:cubicBezTo>
                    <a:pt x="1335" y="1147"/>
                    <a:pt x="1336" y="1146"/>
                    <a:pt x="1337" y="1145"/>
                  </a:cubicBezTo>
                  <a:cubicBezTo>
                    <a:pt x="1335" y="1143"/>
                    <a:pt x="1334" y="1145"/>
                    <a:pt x="1333" y="1147"/>
                  </a:cubicBezTo>
                  <a:close/>
                  <a:moveTo>
                    <a:pt x="241" y="1257"/>
                  </a:moveTo>
                  <a:cubicBezTo>
                    <a:pt x="241" y="1258"/>
                    <a:pt x="242" y="1257"/>
                    <a:pt x="241" y="1257"/>
                  </a:cubicBezTo>
                  <a:moveTo>
                    <a:pt x="241" y="1257"/>
                  </a:moveTo>
                  <a:cubicBezTo>
                    <a:pt x="224" y="1224"/>
                    <a:pt x="209" y="1190"/>
                    <a:pt x="197" y="1152"/>
                  </a:cubicBezTo>
                  <a:cubicBezTo>
                    <a:pt x="194" y="1150"/>
                    <a:pt x="189" y="1150"/>
                    <a:pt x="187" y="1148"/>
                  </a:cubicBezTo>
                  <a:cubicBezTo>
                    <a:pt x="177" y="1154"/>
                    <a:pt x="173" y="1166"/>
                    <a:pt x="167" y="1175"/>
                  </a:cubicBezTo>
                  <a:cubicBezTo>
                    <a:pt x="189" y="1205"/>
                    <a:pt x="214" y="1232"/>
                    <a:pt x="241" y="1257"/>
                  </a:cubicBezTo>
                  <a:moveTo>
                    <a:pt x="1207" y="1335"/>
                  </a:moveTo>
                  <a:cubicBezTo>
                    <a:pt x="1206" y="1335"/>
                    <a:pt x="1208" y="1336"/>
                    <a:pt x="1207" y="1335"/>
                  </a:cubicBezTo>
                  <a:moveTo>
                    <a:pt x="1207" y="1335"/>
                  </a:moveTo>
                  <a:cubicBezTo>
                    <a:pt x="1267" y="1295"/>
                    <a:pt x="1319" y="1248"/>
                    <a:pt x="1362" y="1192"/>
                  </a:cubicBezTo>
                  <a:cubicBezTo>
                    <a:pt x="1357" y="1174"/>
                    <a:pt x="1350" y="1158"/>
                    <a:pt x="1337" y="1148"/>
                  </a:cubicBezTo>
                  <a:cubicBezTo>
                    <a:pt x="1322" y="1158"/>
                    <a:pt x="1312" y="1174"/>
                    <a:pt x="1300" y="1189"/>
                  </a:cubicBezTo>
                  <a:cubicBezTo>
                    <a:pt x="1294" y="1196"/>
                    <a:pt x="1288" y="1203"/>
                    <a:pt x="1281" y="1210"/>
                  </a:cubicBezTo>
                  <a:cubicBezTo>
                    <a:pt x="1275" y="1217"/>
                    <a:pt x="1267" y="1223"/>
                    <a:pt x="1263" y="1230"/>
                  </a:cubicBezTo>
                  <a:cubicBezTo>
                    <a:pt x="1258" y="1239"/>
                    <a:pt x="1255" y="1249"/>
                    <a:pt x="1251" y="1258"/>
                  </a:cubicBezTo>
                  <a:cubicBezTo>
                    <a:pt x="1237" y="1285"/>
                    <a:pt x="1225" y="1311"/>
                    <a:pt x="1207" y="1335"/>
                  </a:cubicBezTo>
                  <a:moveTo>
                    <a:pt x="1324" y="1154"/>
                  </a:moveTo>
                  <a:cubicBezTo>
                    <a:pt x="1310" y="1158"/>
                    <a:pt x="1300" y="1164"/>
                    <a:pt x="1286" y="1167"/>
                  </a:cubicBezTo>
                  <a:cubicBezTo>
                    <a:pt x="1282" y="1186"/>
                    <a:pt x="1272" y="1204"/>
                    <a:pt x="1269" y="1221"/>
                  </a:cubicBezTo>
                  <a:cubicBezTo>
                    <a:pt x="1287" y="1199"/>
                    <a:pt x="1307" y="1178"/>
                    <a:pt x="1324" y="1154"/>
                  </a:cubicBezTo>
                  <a:moveTo>
                    <a:pt x="1324" y="1154"/>
                  </a:moveTo>
                  <a:cubicBezTo>
                    <a:pt x="1325" y="1154"/>
                    <a:pt x="1324" y="1153"/>
                    <a:pt x="1324" y="1154"/>
                  </a:cubicBezTo>
                  <a:moveTo>
                    <a:pt x="222" y="1212"/>
                  </a:moveTo>
                  <a:cubicBezTo>
                    <a:pt x="231" y="1230"/>
                    <a:pt x="237" y="1251"/>
                    <a:pt x="247" y="1264"/>
                  </a:cubicBezTo>
                  <a:cubicBezTo>
                    <a:pt x="252" y="1270"/>
                    <a:pt x="260" y="1275"/>
                    <a:pt x="267" y="1280"/>
                  </a:cubicBezTo>
                  <a:cubicBezTo>
                    <a:pt x="287" y="1297"/>
                    <a:pt x="306" y="1314"/>
                    <a:pt x="328" y="1328"/>
                  </a:cubicBezTo>
                  <a:cubicBezTo>
                    <a:pt x="334" y="1313"/>
                    <a:pt x="344" y="1302"/>
                    <a:pt x="354" y="1291"/>
                  </a:cubicBezTo>
                  <a:cubicBezTo>
                    <a:pt x="308" y="1254"/>
                    <a:pt x="269" y="1211"/>
                    <a:pt x="232" y="1165"/>
                  </a:cubicBezTo>
                  <a:cubicBezTo>
                    <a:pt x="220" y="1162"/>
                    <a:pt x="212" y="1157"/>
                    <a:pt x="200" y="1154"/>
                  </a:cubicBezTo>
                  <a:cubicBezTo>
                    <a:pt x="206" y="1174"/>
                    <a:pt x="214" y="1193"/>
                    <a:pt x="222" y="1212"/>
                  </a:cubicBezTo>
                  <a:close/>
                  <a:moveTo>
                    <a:pt x="356" y="1290"/>
                  </a:moveTo>
                  <a:cubicBezTo>
                    <a:pt x="359" y="1285"/>
                    <a:pt x="365" y="1284"/>
                    <a:pt x="367" y="1278"/>
                  </a:cubicBezTo>
                  <a:cubicBezTo>
                    <a:pt x="358" y="1252"/>
                    <a:pt x="349" y="1226"/>
                    <a:pt x="342" y="1197"/>
                  </a:cubicBezTo>
                  <a:cubicBezTo>
                    <a:pt x="306" y="1189"/>
                    <a:pt x="270" y="1177"/>
                    <a:pt x="238" y="1169"/>
                  </a:cubicBezTo>
                  <a:cubicBezTo>
                    <a:pt x="274" y="1212"/>
                    <a:pt x="312" y="1254"/>
                    <a:pt x="356" y="1290"/>
                  </a:cubicBezTo>
                  <a:close/>
                  <a:moveTo>
                    <a:pt x="1223" y="1265"/>
                  </a:moveTo>
                  <a:cubicBezTo>
                    <a:pt x="1235" y="1254"/>
                    <a:pt x="1255" y="1239"/>
                    <a:pt x="1263" y="1225"/>
                  </a:cubicBezTo>
                  <a:cubicBezTo>
                    <a:pt x="1273" y="1209"/>
                    <a:pt x="1274" y="1190"/>
                    <a:pt x="1282" y="1170"/>
                  </a:cubicBezTo>
                  <a:cubicBezTo>
                    <a:pt x="1282" y="1169"/>
                    <a:pt x="1282" y="1169"/>
                    <a:pt x="1281" y="1169"/>
                  </a:cubicBezTo>
                  <a:cubicBezTo>
                    <a:pt x="1257" y="1177"/>
                    <a:pt x="1232" y="1184"/>
                    <a:pt x="1206" y="1191"/>
                  </a:cubicBezTo>
                  <a:cubicBezTo>
                    <a:pt x="1184" y="1218"/>
                    <a:pt x="1160" y="1242"/>
                    <a:pt x="1137" y="1268"/>
                  </a:cubicBezTo>
                  <a:cubicBezTo>
                    <a:pt x="1155" y="1276"/>
                    <a:pt x="1167" y="1289"/>
                    <a:pt x="1181" y="1301"/>
                  </a:cubicBezTo>
                  <a:cubicBezTo>
                    <a:pt x="1195" y="1290"/>
                    <a:pt x="1208" y="1278"/>
                    <a:pt x="1223" y="1265"/>
                  </a:cubicBezTo>
                  <a:close/>
                  <a:moveTo>
                    <a:pt x="344" y="1195"/>
                  </a:moveTo>
                  <a:cubicBezTo>
                    <a:pt x="349" y="1194"/>
                    <a:pt x="353" y="1198"/>
                    <a:pt x="355" y="1196"/>
                  </a:cubicBezTo>
                  <a:cubicBezTo>
                    <a:pt x="350" y="1190"/>
                    <a:pt x="346" y="1183"/>
                    <a:pt x="341" y="1178"/>
                  </a:cubicBezTo>
                  <a:cubicBezTo>
                    <a:pt x="342" y="1184"/>
                    <a:pt x="343" y="1189"/>
                    <a:pt x="344" y="1195"/>
                  </a:cubicBezTo>
                  <a:close/>
                  <a:moveTo>
                    <a:pt x="289" y="1331"/>
                  </a:moveTo>
                  <a:cubicBezTo>
                    <a:pt x="289" y="1332"/>
                    <a:pt x="290" y="1331"/>
                    <a:pt x="289" y="1331"/>
                  </a:cubicBezTo>
                  <a:moveTo>
                    <a:pt x="289" y="1331"/>
                  </a:moveTo>
                  <a:cubicBezTo>
                    <a:pt x="274" y="1310"/>
                    <a:pt x="258" y="1290"/>
                    <a:pt x="246" y="1266"/>
                  </a:cubicBezTo>
                  <a:cubicBezTo>
                    <a:pt x="216" y="1240"/>
                    <a:pt x="192" y="1209"/>
                    <a:pt x="165" y="1180"/>
                  </a:cubicBezTo>
                  <a:cubicBezTo>
                    <a:pt x="163" y="1194"/>
                    <a:pt x="158" y="1209"/>
                    <a:pt x="163" y="1223"/>
                  </a:cubicBezTo>
                  <a:cubicBezTo>
                    <a:pt x="169" y="1238"/>
                    <a:pt x="189" y="1257"/>
                    <a:pt x="203" y="1271"/>
                  </a:cubicBezTo>
                  <a:cubicBezTo>
                    <a:pt x="217" y="1284"/>
                    <a:pt x="236" y="1304"/>
                    <a:pt x="249" y="1313"/>
                  </a:cubicBezTo>
                  <a:cubicBezTo>
                    <a:pt x="261" y="1321"/>
                    <a:pt x="278" y="1326"/>
                    <a:pt x="289" y="1331"/>
                  </a:cubicBezTo>
                  <a:moveTo>
                    <a:pt x="676" y="1195"/>
                  </a:moveTo>
                  <a:cubicBezTo>
                    <a:pt x="677" y="1209"/>
                    <a:pt x="682" y="1221"/>
                    <a:pt x="683" y="1235"/>
                  </a:cubicBezTo>
                  <a:cubicBezTo>
                    <a:pt x="697" y="1236"/>
                    <a:pt x="712" y="1236"/>
                    <a:pt x="727" y="1236"/>
                  </a:cubicBezTo>
                  <a:cubicBezTo>
                    <a:pt x="726" y="1222"/>
                    <a:pt x="730" y="1202"/>
                    <a:pt x="725" y="1192"/>
                  </a:cubicBezTo>
                  <a:cubicBezTo>
                    <a:pt x="709" y="1193"/>
                    <a:pt x="691" y="1193"/>
                    <a:pt x="676" y="1195"/>
                  </a:cubicBezTo>
                  <a:close/>
                  <a:moveTo>
                    <a:pt x="729" y="1192"/>
                  </a:moveTo>
                  <a:cubicBezTo>
                    <a:pt x="729" y="1207"/>
                    <a:pt x="731" y="1220"/>
                    <a:pt x="730" y="1236"/>
                  </a:cubicBezTo>
                  <a:cubicBezTo>
                    <a:pt x="744" y="1238"/>
                    <a:pt x="761" y="1236"/>
                    <a:pt x="775" y="1237"/>
                  </a:cubicBezTo>
                  <a:cubicBezTo>
                    <a:pt x="777" y="1222"/>
                    <a:pt x="777" y="1207"/>
                    <a:pt x="777" y="1192"/>
                  </a:cubicBezTo>
                  <a:cubicBezTo>
                    <a:pt x="761" y="1192"/>
                    <a:pt x="745" y="1192"/>
                    <a:pt x="729" y="1192"/>
                  </a:cubicBezTo>
                  <a:close/>
                  <a:moveTo>
                    <a:pt x="780" y="1192"/>
                  </a:moveTo>
                  <a:cubicBezTo>
                    <a:pt x="779" y="1206"/>
                    <a:pt x="779" y="1222"/>
                    <a:pt x="778" y="1237"/>
                  </a:cubicBezTo>
                  <a:cubicBezTo>
                    <a:pt x="809" y="1235"/>
                    <a:pt x="841" y="1236"/>
                    <a:pt x="871" y="1234"/>
                  </a:cubicBezTo>
                  <a:cubicBezTo>
                    <a:pt x="875" y="1222"/>
                    <a:pt x="879" y="1210"/>
                    <a:pt x="882" y="1198"/>
                  </a:cubicBezTo>
                  <a:cubicBezTo>
                    <a:pt x="849" y="1195"/>
                    <a:pt x="816" y="1192"/>
                    <a:pt x="780" y="1192"/>
                  </a:cubicBezTo>
                  <a:close/>
                  <a:moveTo>
                    <a:pt x="1200" y="1193"/>
                  </a:moveTo>
                  <a:cubicBezTo>
                    <a:pt x="1176" y="1197"/>
                    <a:pt x="1153" y="1204"/>
                    <a:pt x="1128" y="1207"/>
                  </a:cubicBezTo>
                  <a:cubicBezTo>
                    <a:pt x="1124" y="1224"/>
                    <a:pt x="1120" y="1239"/>
                    <a:pt x="1116" y="1255"/>
                  </a:cubicBezTo>
                  <a:cubicBezTo>
                    <a:pt x="1122" y="1258"/>
                    <a:pt x="1128" y="1262"/>
                    <a:pt x="1134" y="1265"/>
                  </a:cubicBezTo>
                  <a:cubicBezTo>
                    <a:pt x="1158" y="1242"/>
                    <a:pt x="1180" y="1219"/>
                    <a:pt x="1200" y="1193"/>
                  </a:cubicBezTo>
                  <a:moveTo>
                    <a:pt x="1200" y="1193"/>
                  </a:moveTo>
                  <a:cubicBezTo>
                    <a:pt x="1201" y="1192"/>
                    <a:pt x="1200" y="1192"/>
                    <a:pt x="1200" y="1193"/>
                  </a:cubicBezTo>
                  <a:moveTo>
                    <a:pt x="671" y="1195"/>
                  </a:moveTo>
                  <a:cubicBezTo>
                    <a:pt x="638" y="1198"/>
                    <a:pt x="605" y="1201"/>
                    <a:pt x="575" y="1207"/>
                  </a:cubicBezTo>
                  <a:cubicBezTo>
                    <a:pt x="578" y="1215"/>
                    <a:pt x="580" y="1224"/>
                    <a:pt x="586" y="1229"/>
                  </a:cubicBezTo>
                  <a:cubicBezTo>
                    <a:pt x="616" y="1232"/>
                    <a:pt x="650" y="1235"/>
                    <a:pt x="680" y="1234"/>
                  </a:cubicBezTo>
                  <a:cubicBezTo>
                    <a:pt x="676" y="1222"/>
                    <a:pt x="675" y="1207"/>
                    <a:pt x="671" y="1195"/>
                  </a:cubicBezTo>
                  <a:close/>
                  <a:moveTo>
                    <a:pt x="369" y="1277"/>
                  </a:moveTo>
                  <a:cubicBezTo>
                    <a:pt x="382" y="1271"/>
                    <a:pt x="394" y="1263"/>
                    <a:pt x="406" y="1255"/>
                  </a:cubicBezTo>
                  <a:cubicBezTo>
                    <a:pt x="389" y="1237"/>
                    <a:pt x="373" y="1219"/>
                    <a:pt x="358" y="1199"/>
                  </a:cubicBezTo>
                  <a:cubicBezTo>
                    <a:pt x="353" y="1200"/>
                    <a:pt x="350" y="1197"/>
                    <a:pt x="345" y="1198"/>
                  </a:cubicBezTo>
                  <a:cubicBezTo>
                    <a:pt x="352" y="1226"/>
                    <a:pt x="361" y="1251"/>
                    <a:pt x="369" y="1277"/>
                  </a:cubicBezTo>
                  <a:close/>
                  <a:moveTo>
                    <a:pt x="884" y="1199"/>
                  </a:moveTo>
                  <a:cubicBezTo>
                    <a:pt x="882" y="1211"/>
                    <a:pt x="877" y="1221"/>
                    <a:pt x="874" y="1234"/>
                  </a:cubicBezTo>
                  <a:cubicBezTo>
                    <a:pt x="894" y="1233"/>
                    <a:pt x="914" y="1231"/>
                    <a:pt x="934" y="1230"/>
                  </a:cubicBezTo>
                  <a:cubicBezTo>
                    <a:pt x="934" y="1221"/>
                    <a:pt x="936" y="1215"/>
                    <a:pt x="936" y="1205"/>
                  </a:cubicBezTo>
                  <a:cubicBezTo>
                    <a:pt x="919" y="1202"/>
                    <a:pt x="903" y="1199"/>
                    <a:pt x="884" y="1199"/>
                  </a:cubicBezTo>
                  <a:close/>
                  <a:moveTo>
                    <a:pt x="1360" y="1199"/>
                  </a:moveTo>
                  <a:cubicBezTo>
                    <a:pt x="1360" y="1199"/>
                    <a:pt x="1361" y="1200"/>
                    <a:pt x="1360" y="1199"/>
                  </a:cubicBezTo>
                  <a:close/>
                  <a:moveTo>
                    <a:pt x="363" y="1201"/>
                  </a:moveTo>
                  <a:cubicBezTo>
                    <a:pt x="378" y="1220"/>
                    <a:pt x="392" y="1239"/>
                    <a:pt x="410" y="1254"/>
                  </a:cubicBezTo>
                  <a:cubicBezTo>
                    <a:pt x="432" y="1244"/>
                    <a:pt x="454" y="1234"/>
                    <a:pt x="480" y="1227"/>
                  </a:cubicBezTo>
                  <a:cubicBezTo>
                    <a:pt x="477" y="1217"/>
                    <a:pt x="463" y="1219"/>
                    <a:pt x="454" y="1218"/>
                  </a:cubicBezTo>
                  <a:cubicBezTo>
                    <a:pt x="424" y="1213"/>
                    <a:pt x="391" y="1206"/>
                    <a:pt x="363" y="1201"/>
                  </a:cubicBezTo>
                  <a:moveTo>
                    <a:pt x="363" y="1201"/>
                  </a:moveTo>
                  <a:cubicBezTo>
                    <a:pt x="362" y="1200"/>
                    <a:pt x="361" y="1201"/>
                    <a:pt x="363" y="1201"/>
                  </a:cubicBezTo>
                  <a:moveTo>
                    <a:pt x="1359" y="1201"/>
                  </a:moveTo>
                  <a:cubicBezTo>
                    <a:pt x="1318" y="1253"/>
                    <a:pt x="1263" y="1298"/>
                    <a:pt x="1208" y="1338"/>
                  </a:cubicBezTo>
                  <a:cubicBezTo>
                    <a:pt x="1206" y="1339"/>
                    <a:pt x="1201" y="1341"/>
                    <a:pt x="1202" y="1345"/>
                  </a:cubicBezTo>
                  <a:cubicBezTo>
                    <a:pt x="1217" y="1339"/>
                    <a:pt x="1232" y="1333"/>
                    <a:pt x="1247" y="1326"/>
                  </a:cubicBezTo>
                  <a:cubicBezTo>
                    <a:pt x="1261" y="1320"/>
                    <a:pt x="1277" y="1313"/>
                    <a:pt x="1289" y="1304"/>
                  </a:cubicBezTo>
                  <a:cubicBezTo>
                    <a:pt x="1303" y="1293"/>
                    <a:pt x="1316" y="1270"/>
                    <a:pt x="1326" y="1255"/>
                  </a:cubicBezTo>
                  <a:cubicBezTo>
                    <a:pt x="1338" y="1238"/>
                    <a:pt x="1350" y="1220"/>
                    <a:pt x="1359" y="1201"/>
                  </a:cubicBezTo>
                  <a:moveTo>
                    <a:pt x="1359" y="1201"/>
                  </a:moveTo>
                  <a:cubicBezTo>
                    <a:pt x="1361" y="1201"/>
                    <a:pt x="1359" y="1200"/>
                    <a:pt x="1359" y="1201"/>
                  </a:cubicBezTo>
                  <a:moveTo>
                    <a:pt x="1301" y="1295"/>
                  </a:moveTo>
                  <a:cubicBezTo>
                    <a:pt x="1299" y="1296"/>
                    <a:pt x="1301" y="1297"/>
                    <a:pt x="1301" y="1295"/>
                  </a:cubicBezTo>
                  <a:moveTo>
                    <a:pt x="1301" y="1295"/>
                  </a:moveTo>
                  <a:cubicBezTo>
                    <a:pt x="1315" y="1282"/>
                    <a:pt x="1343" y="1260"/>
                    <a:pt x="1354" y="1241"/>
                  </a:cubicBezTo>
                  <a:cubicBezTo>
                    <a:pt x="1360" y="1231"/>
                    <a:pt x="1364" y="1215"/>
                    <a:pt x="1362" y="1201"/>
                  </a:cubicBezTo>
                  <a:cubicBezTo>
                    <a:pt x="1345" y="1236"/>
                    <a:pt x="1323" y="1266"/>
                    <a:pt x="1301" y="1295"/>
                  </a:cubicBezTo>
                  <a:moveTo>
                    <a:pt x="938" y="1229"/>
                  </a:moveTo>
                  <a:cubicBezTo>
                    <a:pt x="950" y="1230"/>
                    <a:pt x="958" y="1227"/>
                    <a:pt x="970" y="1227"/>
                  </a:cubicBezTo>
                  <a:cubicBezTo>
                    <a:pt x="975" y="1224"/>
                    <a:pt x="977" y="1218"/>
                    <a:pt x="979" y="1213"/>
                  </a:cubicBezTo>
                  <a:cubicBezTo>
                    <a:pt x="967" y="1210"/>
                    <a:pt x="953" y="1208"/>
                    <a:pt x="941" y="1205"/>
                  </a:cubicBezTo>
                  <a:cubicBezTo>
                    <a:pt x="939" y="1212"/>
                    <a:pt x="940" y="1222"/>
                    <a:pt x="938" y="1229"/>
                  </a:cubicBezTo>
                  <a:close/>
                  <a:moveTo>
                    <a:pt x="526" y="1219"/>
                  </a:moveTo>
                  <a:cubicBezTo>
                    <a:pt x="526" y="1221"/>
                    <a:pt x="526" y="1222"/>
                    <a:pt x="527" y="1223"/>
                  </a:cubicBezTo>
                  <a:cubicBezTo>
                    <a:pt x="544" y="1226"/>
                    <a:pt x="565" y="1229"/>
                    <a:pt x="582" y="1228"/>
                  </a:cubicBezTo>
                  <a:cubicBezTo>
                    <a:pt x="577" y="1222"/>
                    <a:pt x="575" y="1213"/>
                    <a:pt x="571" y="1207"/>
                  </a:cubicBezTo>
                  <a:cubicBezTo>
                    <a:pt x="557" y="1212"/>
                    <a:pt x="538" y="1212"/>
                    <a:pt x="526" y="1219"/>
                  </a:cubicBezTo>
                  <a:close/>
                  <a:moveTo>
                    <a:pt x="1084" y="1215"/>
                  </a:moveTo>
                  <a:cubicBezTo>
                    <a:pt x="1080" y="1223"/>
                    <a:pt x="1071" y="1229"/>
                    <a:pt x="1070" y="1236"/>
                  </a:cubicBezTo>
                  <a:cubicBezTo>
                    <a:pt x="1086" y="1240"/>
                    <a:pt x="1099" y="1248"/>
                    <a:pt x="1113" y="1253"/>
                  </a:cubicBezTo>
                  <a:cubicBezTo>
                    <a:pt x="1118" y="1240"/>
                    <a:pt x="1120" y="1224"/>
                    <a:pt x="1125" y="1210"/>
                  </a:cubicBezTo>
                  <a:cubicBezTo>
                    <a:pt x="1125" y="1209"/>
                    <a:pt x="1125" y="1208"/>
                    <a:pt x="1123" y="1208"/>
                  </a:cubicBezTo>
                  <a:cubicBezTo>
                    <a:pt x="1111" y="1211"/>
                    <a:pt x="1097" y="1213"/>
                    <a:pt x="1084" y="1215"/>
                  </a:cubicBezTo>
                  <a:close/>
                  <a:moveTo>
                    <a:pt x="982" y="1214"/>
                  </a:moveTo>
                  <a:cubicBezTo>
                    <a:pt x="980" y="1218"/>
                    <a:pt x="977" y="1222"/>
                    <a:pt x="975" y="1226"/>
                  </a:cubicBezTo>
                  <a:cubicBezTo>
                    <a:pt x="988" y="1225"/>
                    <a:pt x="1003" y="1224"/>
                    <a:pt x="1015" y="1222"/>
                  </a:cubicBezTo>
                  <a:cubicBezTo>
                    <a:pt x="1005" y="1219"/>
                    <a:pt x="994" y="1216"/>
                    <a:pt x="982" y="1214"/>
                  </a:cubicBezTo>
                  <a:close/>
                  <a:moveTo>
                    <a:pt x="1031" y="1223"/>
                  </a:moveTo>
                  <a:cubicBezTo>
                    <a:pt x="1044" y="1226"/>
                    <a:pt x="1054" y="1231"/>
                    <a:pt x="1066" y="1234"/>
                  </a:cubicBezTo>
                  <a:cubicBezTo>
                    <a:pt x="1070" y="1229"/>
                    <a:pt x="1080" y="1220"/>
                    <a:pt x="1078" y="1216"/>
                  </a:cubicBezTo>
                  <a:cubicBezTo>
                    <a:pt x="1063" y="1219"/>
                    <a:pt x="1045" y="1220"/>
                    <a:pt x="1031" y="1223"/>
                  </a:cubicBezTo>
                  <a:close/>
                  <a:moveTo>
                    <a:pt x="509" y="1223"/>
                  </a:moveTo>
                  <a:cubicBezTo>
                    <a:pt x="515" y="1222"/>
                    <a:pt x="518" y="1224"/>
                    <a:pt x="524" y="1223"/>
                  </a:cubicBezTo>
                  <a:cubicBezTo>
                    <a:pt x="523" y="1222"/>
                    <a:pt x="524" y="1217"/>
                    <a:pt x="521" y="1218"/>
                  </a:cubicBezTo>
                  <a:cubicBezTo>
                    <a:pt x="518" y="1220"/>
                    <a:pt x="511" y="1219"/>
                    <a:pt x="509" y="1223"/>
                  </a:cubicBezTo>
                  <a:close/>
                  <a:moveTo>
                    <a:pt x="482" y="1225"/>
                  </a:moveTo>
                  <a:cubicBezTo>
                    <a:pt x="487" y="1226"/>
                    <a:pt x="490" y="1224"/>
                    <a:pt x="493" y="1223"/>
                  </a:cubicBezTo>
                  <a:cubicBezTo>
                    <a:pt x="488" y="1223"/>
                    <a:pt x="483" y="1220"/>
                    <a:pt x="480" y="1223"/>
                  </a:cubicBezTo>
                  <a:cubicBezTo>
                    <a:pt x="481" y="1223"/>
                    <a:pt x="482" y="1224"/>
                    <a:pt x="482" y="1225"/>
                  </a:cubicBezTo>
                  <a:close/>
                  <a:moveTo>
                    <a:pt x="535" y="1295"/>
                  </a:moveTo>
                  <a:cubicBezTo>
                    <a:pt x="536" y="1296"/>
                    <a:pt x="537" y="1294"/>
                    <a:pt x="535" y="1295"/>
                  </a:cubicBezTo>
                  <a:moveTo>
                    <a:pt x="535" y="1295"/>
                  </a:moveTo>
                  <a:cubicBezTo>
                    <a:pt x="532" y="1272"/>
                    <a:pt x="527" y="1251"/>
                    <a:pt x="525" y="1227"/>
                  </a:cubicBezTo>
                  <a:cubicBezTo>
                    <a:pt x="512" y="1224"/>
                    <a:pt x="497" y="1223"/>
                    <a:pt x="486" y="1227"/>
                  </a:cubicBezTo>
                  <a:cubicBezTo>
                    <a:pt x="498" y="1250"/>
                    <a:pt x="518" y="1273"/>
                    <a:pt x="535" y="1295"/>
                  </a:cubicBezTo>
                  <a:moveTo>
                    <a:pt x="1022" y="1223"/>
                  </a:moveTo>
                  <a:cubicBezTo>
                    <a:pt x="1007" y="1223"/>
                    <a:pt x="991" y="1230"/>
                    <a:pt x="973" y="1229"/>
                  </a:cubicBezTo>
                  <a:cubicBezTo>
                    <a:pt x="960" y="1255"/>
                    <a:pt x="945" y="1280"/>
                    <a:pt x="928" y="1303"/>
                  </a:cubicBezTo>
                  <a:cubicBezTo>
                    <a:pt x="927" y="1316"/>
                    <a:pt x="925" y="1329"/>
                    <a:pt x="922" y="1342"/>
                  </a:cubicBezTo>
                  <a:cubicBezTo>
                    <a:pt x="920" y="1353"/>
                    <a:pt x="915" y="1367"/>
                    <a:pt x="917" y="1376"/>
                  </a:cubicBezTo>
                  <a:cubicBezTo>
                    <a:pt x="925" y="1381"/>
                    <a:pt x="933" y="1372"/>
                    <a:pt x="939" y="1367"/>
                  </a:cubicBezTo>
                  <a:cubicBezTo>
                    <a:pt x="986" y="1330"/>
                    <a:pt x="1029" y="1283"/>
                    <a:pt x="1064" y="1236"/>
                  </a:cubicBezTo>
                  <a:cubicBezTo>
                    <a:pt x="1050" y="1234"/>
                    <a:pt x="1038" y="1224"/>
                    <a:pt x="1022" y="1223"/>
                  </a:cubicBezTo>
                  <a:close/>
                  <a:moveTo>
                    <a:pt x="539" y="1299"/>
                  </a:moveTo>
                  <a:cubicBezTo>
                    <a:pt x="563" y="1325"/>
                    <a:pt x="587" y="1352"/>
                    <a:pt x="615" y="1374"/>
                  </a:cubicBezTo>
                  <a:cubicBezTo>
                    <a:pt x="628" y="1368"/>
                    <a:pt x="645" y="1367"/>
                    <a:pt x="658" y="1362"/>
                  </a:cubicBezTo>
                  <a:cubicBezTo>
                    <a:pt x="630" y="1322"/>
                    <a:pt x="605" y="1279"/>
                    <a:pt x="583" y="1232"/>
                  </a:cubicBezTo>
                  <a:cubicBezTo>
                    <a:pt x="564" y="1230"/>
                    <a:pt x="545" y="1229"/>
                    <a:pt x="527" y="1226"/>
                  </a:cubicBezTo>
                  <a:cubicBezTo>
                    <a:pt x="530" y="1251"/>
                    <a:pt x="535" y="1275"/>
                    <a:pt x="539" y="1299"/>
                  </a:cubicBezTo>
                  <a:close/>
                  <a:moveTo>
                    <a:pt x="537" y="1300"/>
                  </a:moveTo>
                  <a:cubicBezTo>
                    <a:pt x="517" y="1278"/>
                    <a:pt x="500" y="1252"/>
                    <a:pt x="481" y="1229"/>
                  </a:cubicBezTo>
                  <a:cubicBezTo>
                    <a:pt x="456" y="1237"/>
                    <a:pt x="433" y="1246"/>
                    <a:pt x="412" y="1256"/>
                  </a:cubicBezTo>
                  <a:cubicBezTo>
                    <a:pt x="452" y="1302"/>
                    <a:pt x="504" y="1344"/>
                    <a:pt x="558" y="1379"/>
                  </a:cubicBezTo>
                  <a:cubicBezTo>
                    <a:pt x="550" y="1354"/>
                    <a:pt x="543" y="1328"/>
                    <a:pt x="537" y="1300"/>
                  </a:cubicBezTo>
                  <a:close/>
                  <a:moveTo>
                    <a:pt x="938" y="1232"/>
                  </a:moveTo>
                  <a:cubicBezTo>
                    <a:pt x="936" y="1253"/>
                    <a:pt x="931" y="1276"/>
                    <a:pt x="931" y="1295"/>
                  </a:cubicBezTo>
                  <a:cubicBezTo>
                    <a:pt x="945" y="1275"/>
                    <a:pt x="957" y="1253"/>
                    <a:pt x="970" y="1231"/>
                  </a:cubicBezTo>
                  <a:cubicBezTo>
                    <a:pt x="970" y="1230"/>
                    <a:pt x="970" y="1229"/>
                    <a:pt x="968" y="1229"/>
                  </a:cubicBezTo>
                  <a:cubicBezTo>
                    <a:pt x="959" y="1231"/>
                    <a:pt x="948" y="1232"/>
                    <a:pt x="938" y="1232"/>
                  </a:cubicBezTo>
                  <a:close/>
                  <a:moveTo>
                    <a:pt x="663" y="1362"/>
                  </a:moveTo>
                  <a:cubicBezTo>
                    <a:pt x="679" y="1359"/>
                    <a:pt x="696" y="1357"/>
                    <a:pt x="712" y="1355"/>
                  </a:cubicBezTo>
                  <a:cubicBezTo>
                    <a:pt x="700" y="1317"/>
                    <a:pt x="690" y="1278"/>
                    <a:pt x="680" y="1238"/>
                  </a:cubicBezTo>
                  <a:cubicBezTo>
                    <a:pt x="649" y="1236"/>
                    <a:pt x="616" y="1235"/>
                    <a:pt x="586" y="1232"/>
                  </a:cubicBezTo>
                  <a:cubicBezTo>
                    <a:pt x="608" y="1279"/>
                    <a:pt x="632" y="1324"/>
                    <a:pt x="663" y="1362"/>
                  </a:cubicBezTo>
                  <a:close/>
                  <a:moveTo>
                    <a:pt x="872" y="1237"/>
                  </a:moveTo>
                  <a:cubicBezTo>
                    <a:pt x="861" y="1280"/>
                    <a:pt x="845" y="1318"/>
                    <a:pt x="829" y="1357"/>
                  </a:cubicBezTo>
                  <a:cubicBezTo>
                    <a:pt x="845" y="1360"/>
                    <a:pt x="862" y="1361"/>
                    <a:pt x="876" y="1366"/>
                  </a:cubicBezTo>
                  <a:cubicBezTo>
                    <a:pt x="895" y="1349"/>
                    <a:pt x="908" y="1326"/>
                    <a:pt x="924" y="1306"/>
                  </a:cubicBezTo>
                  <a:cubicBezTo>
                    <a:pt x="927" y="1282"/>
                    <a:pt x="932" y="1259"/>
                    <a:pt x="933" y="1233"/>
                  </a:cubicBezTo>
                  <a:cubicBezTo>
                    <a:pt x="912" y="1234"/>
                    <a:pt x="892" y="1235"/>
                    <a:pt x="872" y="1237"/>
                  </a:cubicBezTo>
                  <a:close/>
                  <a:moveTo>
                    <a:pt x="1182" y="1304"/>
                  </a:moveTo>
                  <a:cubicBezTo>
                    <a:pt x="1190" y="1314"/>
                    <a:pt x="1196" y="1326"/>
                    <a:pt x="1200" y="1341"/>
                  </a:cubicBezTo>
                  <a:cubicBezTo>
                    <a:pt x="1222" y="1309"/>
                    <a:pt x="1244" y="1273"/>
                    <a:pt x="1257" y="1235"/>
                  </a:cubicBezTo>
                  <a:cubicBezTo>
                    <a:pt x="1234" y="1260"/>
                    <a:pt x="1208" y="1282"/>
                    <a:pt x="1182" y="1304"/>
                  </a:cubicBezTo>
                  <a:close/>
                  <a:moveTo>
                    <a:pt x="778" y="1239"/>
                  </a:moveTo>
                  <a:cubicBezTo>
                    <a:pt x="776" y="1277"/>
                    <a:pt x="774" y="1315"/>
                    <a:pt x="773" y="1353"/>
                  </a:cubicBezTo>
                  <a:cubicBezTo>
                    <a:pt x="791" y="1354"/>
                    <a:pt x="810" y="1355"/>
                    <a:pt x="826" y="1357"/>
                  </a:cubicBezTo>
                  <a:cubicBezTo>
                    <a:pt x="843" y="1319"/>
                    <a:pt x="857" y="1279"/>
                    <a:pt x="870" y="1237"/>
                  </a:cubicBezTo>
                  <a:cubicBezTo>
                    <a:pt x="840" y="1238"/>
                    <a:pt x="810" y="1239"/>
                    <a:pt x="778" y="1239"/>
                  </a:cubicBezTo>
                  <a:close/>
                  <a:moveTo>
                    <a:pt x="170" y="1239"/>
                  </a:moveTo>
                  <a:cubicBezTo>
                    <a:pt x="177" y="1254"/>
                    <a:pt x="187" y="1266"/>
                    <a:pt x="198" y="1276"/>
                  </a:cubicBezTo>
                  <a:moveTo>
                    <a:pt x="198" y="1276"/>
                  </a:moveTo>
                  <a:cubicBezTo>
                    <a:pt x="199" y="1278"/>
                    <a:pt x="200" y="1276"/>
                    <a:pt x="198" y="1276"/>
                  </a:cubicBezTo>
                  <a:moveTo>
                    <a:pt x="198" y="1276"/>
                  </a:moveTo>
                  <a:cubicBezTo>
                    <a:pt x="189" y="1264"/>
                    <a:pt x="180" y="1250"/>
                    <a:pt x="170" y="1239"/>
                  </a:cubicBezTo>
                  <a:moveTo>
                    <a:pt x="170" y="1239"/>
                  </a:moveTo>
                  <a:cubicBezTo>
                    <a:pt x="169" y="1237"/>
                    <a:pt x="169" y="1239"/>
                    <a:pt x="170" y="1239"/>
                  </a:cubicBezTo>
                  <a:moveTo>
                    <a:pt x="716" y="1355"/>
                  </a:moveTo>
                  <a:cubicBezTo>
                    <a:pt x="722" y="1356"/>
                    <a:pt x="725" y="1353"/>
                    <a:pt x="731" y="1354"/>
                  </a:cubicBezTo>
                  <a:cubicBezTo>
                    <a:pt x="729" y="1317"/>
                    <a:pt x="729" y="1277"/>
                    <a:pt x="727" y="1239"/>
                  </a:cubicBezTo>
                  <a:cubicBezTo>
                    <a:pt x="713" y="1240"/>
                    <a:pt x="696" y="1237"/>
                    <a:pt x="684" y="1239"/>
                  </a:cubicBezTo>
                  <a:cubicBezTo>
                    <a:pt x="694" y="1278"/>
                    <a:pt x="704" y="1318"/>
                    <a:pt x="716" y="1355"/>
                  </a:cubicBezTo>
                  <a:close/>
                  <a:moveTo>
                    <a:pt x="1067" y="1238"/>
                  </a:moveTo>
                  <a:cubicBezTo>
                    <a:pt x="1026" y="1291"/>
                    <a:pt x="978" y="1338"/>
                    <a:pt x="927" y="1381"/>
                  </a:cubicBezTo>
                  <a:cubicBezTo>
                    <a:pt x="939" y="1385"/>
                    <a:pt x="948" y="1391"/>
                    <a:pt x="959" y="1396"/>
                  </a:cubicBezTo>
                  <a:cubicBezTo>
                    <a:pt x="1011" y="1367"/>
                    <a:pt x="1058" y="1334"/>
                    <a:pt x="1101" y="1296"/>
                  </a:cubicBezTo>
                  <a:cubicBezTo>
                    <a:pt x="1104" y="1282"/>
                    <a:pt x="1110" y="1271"/>
                    <a:pt x="1112" y="1256"/>
                  </a:cubicBezTo>
                  <a:cubicBezTo>
                    <a:pt x="1098" y="1249"/>
                    <a:pt x="1084" y="1242"/>
                    <a:pt x="1067" y="1238"/>
                  </a:cubicBezTo>
                  <a:close/>
                  <a:moveTo>
                    <a:pt x="731" y="1239"/>
                  </a:moveTo>
                  <a:cubicBezTo>
                    <a:pt x="730" y="1276"/>
                    <a:pt x="733" y="1316"/>
                    <a:pt x="733" y="1354"/>
                  </a:cubicBezTo>
                  <a:cubicBezTo>
                    <a:pt x="745" y="1354"/>
                    <a:pt x="757" y="1353"/>
                    <a:pt x="770" y="1353"/>
                  </a:cubicBezTo>
                  <a:cubicBezTo>
                    <a:pt x="772" y="1316"/>
                    <a:pt x="774" y="1278"/>
                    <a:pt x="775" y="1240"/>
                  </a:cubicBezTo>
                  <a:cubicBezTo>
                    <a:pt x="761" y="1239"/>
                    <a:pt x="747" y="1238"/>
                    <a:pt x="731" y="1239"/>
                  </a:cubicBezTo>
                  <a:close/>
                  <a:moveTo>
                    <a:pt x="559" y="1383"/>
                  </a:moveTo>
                  <a:cubicBezTo>
                    <a:pt x="502" y="1348"/>
                    <a:pt x="454" y="1304"/>
                    <a:pt x="408" y="1258"/>
                  </a:cubicBezTo>
                  <a:cubicBezTo>
                    <a:pt x="395" y="1265"/>
                    <a:pt x="383" y="1272"/>
                    <a:pt x="371" y="1280"/>
                  </a:cubicBezTo>
                  <a:cubicBezTo>
                    <a:pt x="377" y="1308"/>
                    <a:pt x="393" y="1320"/>
                    <a:pt x="414" y="1334"/>
                  </a:cubicBezTo>
                  <a:cubicBezTo>
                    <a:pt x="445" y="1356"/>
                    <a:pt x="480" y="1376"/>
                    <a:pt x="511" y="1392"/>
                  </a:cubicBezTo>
                  <a:cubicBezTo>
                    <a:pt x="529" y="1393"/>
                    <a:pt x="548" y="1399"/>
                    <a:pt x="564" y="1398"/>
                  </a:cubicBezTo>
                  <a:cubicBezTo>
                    <a:pt x="563" y="1393"/>
                    <a:pt x="560" y="1389"/>
                    <a:pt x="559" y="1383"/>
                  </a:cubicBezTo>
                  <a:close/>
                  <a:moveTo>
                    <a:pt x="1106" y="1293"/>
                  </a:moveTo>
                  <a:cubicBezTo>
                    <a:pt x="1114" y="1284"/>
                    <a:pt x="1124" y="1276"/>
                    <a:pt x="1133" y="1267"/>
                  </a:cubicBezTo>
                  <a:cubicBezTo>
                    <a:pt x="1126" y="1264"/>
                    <a:pt x="1122" y="1260"/>
                    <a:pt x="1115" y="1258"/>
                  </a:cubicBezTo>
                  <a:cubicBezTo>
                    <a:pt x="1112" y="1269"/>
                    <a:pt x="1106" y="1282"/>
                    <a:pt x="1106" y="1293"/>
                  </a:cubicBezTo>
                  <a:close/>
                  <a:moveTo>
                    <a:pt x="193" y="1264"/>
                  </a:moveTo>
                  <a:cubicBezTo>
                    <a:pt x="193" y="1265"/>
                    <a:pt x="193" y="1265"/>
                    <a:pt x="194" y="1265"/>
                  </a:cubicBezTo>
                  <a:moveTo>
                    <a:pt x="194" y="1265"/>
                  </a:moveTo>
                  <a:cubicBezTo>
                    <a:pt x="194" y="1266"/>
                    <a:pt x="194" y="1266"/>
                    <a:pt x="195" y="1266"/>
                  </a:cubicBezTo>
                  <a:moveTo>
                    <a:pt x="195" y="1266"/>
                  </a:moveTo>
                  <a:cubicBezTo>
                    <a:pt x="205" y="1280"/>
                    <a:pt x="216" y="1293"/>
                    <a:pt x="232" y="1301"/>
                  </a:cubicBezTo>
                  <a:moveTo>
                    <a:pt x="232" y="1301"/>
                  </a:moveTo>
                  <a:cubicBezTo>
                    <a:pt x="232" y="1302"/>
                    <a:pt x="232" y="1302"/>
                    <a:pt x="233" y="1302"/>
                  </a:cubicBezTo>
                  <a:moveTo>
                    <a:pt x="233" y="1302"/>
                  </a:moveTo>
                  <a:cubicBezTo>
                    <a:pt x="234" y="1304"/>
                    <a:pt x="234" y="1302"/>
                    <a:pt x="233" y="1302"/>
                  </a:cubicBezTo>
                  <a:moveTo>
                    <a:pt x="233" y="1302"/>
                  </a:moveTo>
                  <a:cubicBezTo>
                    <a:pt x="233" y="1301"/>
                    <a:pt x="233" y="1301"/>
                    <a:pt x="232" y="1301"/>
                  </a:cubicBezTo>
                  <a:moveTo>
                    <a:pt x="195" y="1266"/>
                  </a:moveTo>
                  <a:cubicBezTo>
                    <a:pt x="207" y="1278"/>
                    <a:pt x="219" y="1290"/>
                    <a:pt x="232" y="1301"/>
                  </a:cubicBezTo>
                  <a:moveTo>
                    <a:pt x="195" y="1266"/>
                  </a:moveTo>
                  <a:cubicBezTo>
                    <a:pt x="195" y="1265"/>
                    <a:pt x="194" y="1265"/>
                    <a:pt x="194" y="1265"/>
                  </a:cubicBezTo>
                  <a:moveTo>
                    <a:pt x="194" y="1265"/>
                  </a:moveTo>
                  <a:cubicBezTo>
                    <a:pt x="194" y="1264"/>
                    <a:pt x="193" y="1264"/>
                    <a:pt x="193" y="1264"/>
                  </a:cubicBezTo>
                  <a:moveTo>
                    <a:pt x="193" y="1264"/>
                  </a:moveTo>
                  <a:cubicBezTo>
                    <a:pt x="192" y="1262"/>
                    <a:pt x="192" y="1264"/>
                    <a:pt x="193" y="1264"/>
                  </a:cubicBezTo>
                  <a:moveTo>
                    <a:pt x="1071" y="1373"/>
                  </a:moveTo>
                  <a:cubicBezTo>
                    <a:pt x="1070" y="1374"/>
                    <a:pt x="1071" y="1374"/>
                    <a:pt x="1071" y="1373"/>
                  </a:cubicBezTo>
                  <a:moveTo>
                    <a:pt x="1071" y="1373"/>
                  </a:moveTo>
                  <a:cubicBezTo>
                    <a:pt x="1096" y="1361"/>
                    <a:pt x="1127" y="1341"/>
                    <a:pt x="1154" y="1321"/>
                  </a:cubicBezTo>
                  <a:cubicBezTo>
                    <a:pt x="1159" y="1318"/>
                    <a:pt x="1178" y="1306"/>
                    <a:pt x="1178" y="1302"/>
                  </a:cubicBezTo>
                  <a:cubicBezTo>
                    <a:pt x="1178" y="1299"/>
                    <a:pt x="1160" y="1286"/>
                    <a:pt x="1158" y="1284"/>
                  </a:cubicBezTo>
                  <a:cubicBezTo>
                    <a:pt x="1149" y="1277"/>
                    <a:pt x="1143" y="1273"/>
                    <a:pt x="1134" y="1269"/>
                  </a:cubicBezTo>
                  <a:cubicBezTo>
                    <a:pt x="1124" y="1279"/>
                    <a:pt x="1114" y="1289"/>
                    <a:pt x="1102" y="1298"/>
                  </a:cubicBezTo>
                  <a:cubicBezTo>
                    <a:pt x="1094" y="1326"/>
                    <a:pt x="1082" y="1349"/>
                    <a:pt x="1071" y="1373"/>
                  </a:cubicBezTo>
                  <a:moveTo>
                    <a:pt x="253" y="1272"/>
                  </a:moveTo>
                  <a:cubicBezTo>
                    <a:pt x="253" y="1273"/>
                    <a:pt x="254" y="1273"/>
                    <a:pt x="254" y="1273"/>
                  </a:cubicBezTo>
                  <a:moveTo>
                    <a:pt x="254" y="1273"/>
                  </a:moveTo>
                  <a:cubicBezTo>
                    <a:pt x="266" y="1296"/>
                    <a:pt x="280" y="1316"/>
                    <a:pt x="295" y="1335"/>
                  </a:cubicBezTo>
                  <a:cubicBezTo>
                    <a:pt x="305" y="1338"/>
                    <a:pt x="314" y="1343"/>
                    <a:pt x="324" y="1345"/>
                  </a:cubicBezTo>
                  <a:cubicBezTo>
                    <a:pt x="324" y="1340"/>
                    <a:pt x="326" y="1335"/>
                    <a:pt x="327" y="1331"/>
                  </a:cubicBezTo>
                  <a:cubicBezTo>
                    <a:pt x="302" y="1313"/>
                    <a:pt x="277" y="1294"/>
                    <a:pt x="254" y="1273"/>
                  </a:cubicBezTo>
                  <a:moveTo>
                    <a:pt x="254" y="1273"/>
                  </a:moveTo>
                  <a:cubicBezTo>
                    <a:pt x="254" y="1273"/>
                    <a:pt x="254" y="1272"/>
                    <a:pt x="253" y="1272"/>
                  </a:cubicBezTo>
                  <a:moveTo>
                    <a:pt x="253" y="1272"/>
                  </a:moveTo>
                  <a:cubicBezTo>
                    <a:pt x="253" y="1271"/>
                    <a:pt x="252" y="1273"/>
                    <a:pt x="253" y="1272"/>
                  </a:cubicBezTo>
                  <a:moveTo>
                    <a:pt x="379" y="1308"/>
                  </a:moveTo>
                  <a:cubicBezTo>
                    <a:pt x="380" y="1309"/>
                    <a:pt x="380" y="1308"/>
                    <a:pt x="379" y="1308"/>
                  </a:cubicBezTo>
                  <a:moveTo>
                    <a:pt x="379" y="1308"/>
                  </a:moveTo>
                  <a:cubicBezTo>
                    <a:pt x="376" y="1299"/>
                    <a:pt x="372" y="1290"/>
                    <a:pt x="368" y="1282"/>
                  </a:cubicBezTo>
                  <a:cubicBezTo>
                    <a:pt x="365" y="1285"/>
                    <a:pt x="361" y="1288"/>
                    <a:pt x="358" y="1292"/>
                  </a:cubicBezTo>
                  <a:cubicBezTo>
                    <a:pt x="365" y="1297"/>
                    <a:pt x="371" y="1303"/>
                    <a:pt x="379" y="1308"/>
                  </a:cubicBezTo>
                  <a:moveTo>
                    <a:pt x="383" y="1315"/>
                  </a:moveTo>
                  <a:cubicBezTo>
                    <a:pt x="373" y="1308"/>
                    <a:pt x="366" y="1299"/>
                    <a:pt x="355" y="1294"/>
                  </a:cubicBezTo>
                  <a:cubicBezTo>
                    <a:pt x="345" y="1304"/>
                    <a:pt x="335" y="1315"/>
                    <a:pt x="330" y="1330"/>
                  </a:cubicBezTo>
                  <a:cubicBezTo>
                    <a:pt x="356" y="1345"/>
                    <a:pt x="378" y="1368"/>
                    <a:pt x="413" y="1371"/>
                  </a:cubicBezTo>
                  <a:cubicBezTo>
                    <a:pt x="401" y="1354"/>
                    <a:pt x="391" y="1335"/>
                    <a:pt x="383" y="1315"/>
                  </a:cubicBezTo>
                  <a:close/>
                  <a:moveTo>
                    <a:pt x="929" y="1297"/>
                  </a:moveTo>
                  <a:cubicBezTo>
                    <a:pt x="929" y="1297"/>
                    <a:pt x="930" y="1298"/>
                    <a:pt x="929" y="1297"/>
                  </a:cubicBezTo>
                  <a:close/>
                  <a:moveTo>
                    <a:pt x="224" y="1300"/>
                  </a:moveTo>
                  <a:cubicBezTo>
                    <a:pt x="224" y="1301"/>
                    <a:pt x="225" y="1301"/>
                    <a:pt x="225" y="1301"/>
                  </a:cubicBezTo>
                  <a:moveTo>
                    <a:pt x="225" y="1301"/>
                  </a:moveTo>
                  <a:cubicBezTo>
                    <a:pt x="259" y="1340"/>
                    <a:pt x="299" y="1371"/>
                    <a:pt x="343" y="1399"/>
                  </a:cubicBezTo>
                  <a:cubicBezTo>
                    <a:pt x="340" y="1392"/>
                    <a:pt x="333" y="1387"/>
                    <a:pt x="331" y="1378"/>
                  </a:cubicBezTo>
                  <a:cubicBezTo>
                    <a:pt x="326" y="1374"/>
                    <a:pt x="321" y="1369"/>
                    <a:pt x="317" y="1364"/>
                  </a:cubicBezTo>
                  <a:cubicBezTo>
                    <a:pt x="283" y="1346"/>
                    <a:pt x="259" y="1319"/>
                    <a:pt x="225" y="1301"/>
                  </a:cubicBezTo>
                  <a:moveTo>
                    <a:pt x="225" y="1301"/>
                  </a:moveTo>
                  <a:cubicBezTo>
                    <a:pt x="226" y="1300"/>
                    <a:pt x="225" y="1300"/>
                    <a:pt x="224" y="1300"/>
                  </a:cubicBezTo>
                  <a:moveTo>
                    <a:pt x="224" y="1300"/>
                  </a:moveTo>
                  <a:cubicBezTo>
                    <a:pt x="224" y="1299"/>
                    <a:pt x="223" y="1300"/>
                    <a:pt x="224" y="1300"/>
                  </a:cubicBezTo>
                  <a:moveTo>
                    <a:pt x="961" y="1398"/>
                  </a:moveTo>
                  <a:cubicBezTo>
                    <a:pt x="996" y="1395"/>
                    <a:pt x="1039" y="1392"/>
                    <a:pt x="1066" y="1377"/>
                  </a:cubicBezTo>
                  <a:cubicBezTo>
                    <a:pt x="1077" y="1353"/>
                    <a:pt x="1091" y="1328"/>
                    <a:pt x="1097" y="1302"/>
                  </a:cubicBezTo>
                  <a:cubicBezTo>
                    <a:pt x="1057" y="1339"/>
                    <a:pt x="1010" y="1370"/>
                    <a:pt x="961" y="1398"/>
                  </a:cubicBezTo>
                  <a:close/>
                  <a:moveTo>
                    <a:pt x="1294" y="1304"/>
                  </a:moveTo>
                  <a:cubicBezTo>
                    <a:pt x="1293" y="1304"/>
                    <a:pt x="1294" y="1305"/>
                    <a:pt x="1294" y="1304"/>
                  </a:cubicBezTo>
                  <a:close/>
                  <a:moveTo>
                    <a:pt x="1292" y="1305"/>
                  </a:moveTo>
                  <a:cubicBezTo>
                    <a:pt x="1292" y="1305"/>
                    <a:pt x="1293" y="1306"/>
                    <a:pt x="1292" y="1305"/>
                  </a:cubicBezTo>
                  <a:close/>
                  <a:moveTo>
                    <a:pt x="561" y="1382"/>
                  </a:moveTo>
                  <a:cubicBezTo>
                    <a:pt x="567" y="1384"/>
                    <a:pt x="571" y="1388"/>
                    <a:pt x="577" y="1391"/>
                  </a:cubicBezTo>
                  <a:cubicBezTo>
                    <a:pt x="587" y="1385"/>
                    <a:pt x="597" y="1379"/>
                    <a:pt x="610" y="1376"/>
                  </a:cubicBezTo>
                  <a:cubicBezTo>
                    <a:pt x="587" y="1352"/>
                    <a:pt x="562" y="1331"/>
                    <a:pt x="541" y="1305"/>
                  </a:cubicBezTo>
                  <a:cubicBezTo>
                    <a:pt x="546" y="1332"/>
                    <a:pt x="554" y="1357"/>
                    <a:pt x="561" y="1382"/>
                  </a:cubicBezTo>
                  <a:close/>
                  <a:moveTo>
                    <a:pt x="1179" y="1305"/>
                  </a:moveTo>
                  <a:cubicBezTo>
                    <a:pt x="1162" y="1320"/>
                    <a:pt x="1142" y="1333"/>
                    <a:pt x="1122" y="1345"/>
                  </a:cubicBezTo>
                  <a:cubicBezTo>
                    <a:pt x="1103" y="1357"/>
                    <a:pt x="1083" y="1369"/>
                    <a:pt x="1066" y="1382"/>
                  </a:cubicBezTo>
                  <a:cubicBezTo>
                    <a:pt x="1112" y="1371"/>
                    <a:pt x="1168" y="1364"/>
                    <a:pt x="1197" y="1341"/>
                  </a:cubicBezTo>
                  <a:cubicBezTo>
                    <a:pt x="1194" y="1326"/>
                    <a:pt x="1188" y="1314"/>
                    <a:pt x="1179" y="1305"/>
                  </a:cubicBezTo>
                  <a:close/>
                  <a:moveTo>
                    <a:pt x="1283" y="1311"/>
                  </a:moveTo>
                  <a:cubicBezTo>
                    <a:pt x="1257" y="1325"/>
                    <a:pt x="1230" y="1338"/>
                    <a:pt x="1200" y="1348"/>
                  </a:cubicBezTo>
                  <a:cubicBezTo>
                    <a:pt x="1201" y="1361"/>
                    <a:pt x="1197" y="1369"/>
                    <a:pt x="1194" y="1378"/>
                  </a:cubicBezTo>
                  <a:moveTo>
                    <a:pt x="1194" y="1378"/>
                  </a:moveTo>
                  <a:cubicBezTo>
                    <a:pt x="1193" y="1379"/>
                    <a:pt x="1194" y="1379"/>
                    <a:pt x="1194" y="1378"/>
                  </a:cubicBezTo>
                  <a:moveTo>
                    <a:pt x="1194" y="1378"/>
                  </a:moveTo>
                  <a:cubicBezTo>
                    <a:pt x="1227" y="1358"/>
                    <a:pt x="1258" y="1338"/>
                    <a:pt x="1283" y="1311"/>
                  </a:cubicBezTo>
                  <a:moveTo>
                    <a:pt x="1283" y="1311"/>
                  </a:moveTo>
                  <a:cubicBezTo>
                    <a:pt x="1285" y="1310"/>
                    <a:pt x="1283" y="1310"/>
                    <a:pt x="1283" y="1311"/>
                  </a:cubicBezTo>
                  <a:moveTo>
                    <a:pt x="881" y="1367"/>
                  </a:moveTo>
                  <a:cubicBezTo>
                    <a:pt x="892" y="1368"/>
                    <a:pt x="901" y="1372"/>
                    <a:pt x="911" y="1374"/>
                  </a:cubicBezTo>
                  <a:cubicBezTo>
                    <a:pt x="916" y="1355"/>
                    <a:pt x="921" y="1331"/>
                    <a:pt x="922" y="1312"/>
                  </a:cubicBezTo>
                  <a:cubicBezTo>
                    <a:pt x="910" y="1331"/>
                    <a:pt x="895" y="1349"/>
                    <a:pt x="881" y="1367"/>
                  </a:cubicBezTo>
                  <a:close/>
                  <a:moveTo>
                    <a:pt x="388" y="1319"/>
                  </a:moveTo>
                  <a:cubicBezTo>
                    <a:pt x="395" y="1338"/>
                    <a:pt x="406" y="1356"/>
                    <a:pt x="416" y="1373"/>
                  </a:cubicBezTo>
                  <a:cubicBezTo>
                    <a:pt x="444" y="1379"/>
                    <a:pt x="470" y="1386"/>
                    <a:pt x="500" y="1390"/>
                  </a:cubicBezTo>
                  <a:moveTo>
                    <a:pt x="500" y="1390"/>
                  </a:moveTo>
                  <a:cubicBezTo>
                    <a:pt x="500" y="1392"/>
                    <a:pt x="504" y="1389"/>
                    <a:pt x="500" y="1390"/>
                  </a:cubicBezTo>
                  <a:moveTo>
                    <a:pt x="388" y="1319"/>
                  </a:moveTo>
                  <a:cubicBezTo>
                    <a:pt x="423" y="1344"/>
                    <a:pt x="460" y="1368"/>
                    <a:pt x="500" y="1390"/>
                  </a:cubicBezTo>
                  <a:moveTo>
                    <a:pt x="388" y="1319"/>
                  </a:moveTo>
                  <a:cubicBezTo>
                    <a:pt x="387" y="1317"/>
                    <a:pt x="386" y="1319"/>
                    <a:pt x="388" y="1319"/>
                  </a:cubicBezTo>
                  <a:moveTo>
                    <a:pt x="261" y="1322"/>
                  </a:moveTo>
                  <a:cubicBezTo>
                    <a:pt x="260" y="1322"/>
                    <a:pt x="262" y="1323"/>
                    <a:pt x="261" y="1322"/>
                  </a:cubicBezTo>
                  <a:close/>
                  <a:moveTo>
                    <a:pt x="264" y="1323"/>
                  </a:moveTo>
                  <a:cubicBezTo>
                    <a:pt x="264" y="1324"/>
                    <a:pt x="264" y="1324"/>
                    <a:pt x="264" y="1324"/>
                  </a:cubicBezTo>
                  <a:cubicBezTo>
                    <a:pt x="279" y="1334"/>
                    <a:pt x="292" y="1346"/>
                    <a:pt x="308" y="1355"/>
                  </a:cubicBezTo>
                  <a:moveTo>
                    <a:pt x="308" y="1355"/>
                  </a:moveTo>
                  <a:cubicBezTo>
                    <a:pt x="308" y="1356"/>
                    <a:pt x="308" y="1356"/>
                    <a:pt x="309" y="1356"/>
                  </a:cubicBezTo>
                  <a:moveTo>
                    <a:pt x="309" y="1356"/>
                  </a:moveTo>
                  <a:cubicBezTo>
                    <a:pt x="309" y="1357"/>
                    <a:pt x="310" y="1356"/>
                    <a:pt x="309" y="1356"/>
                  </a:cubicBezTo>
                  <a:moveTo>
                    <a:pt x="309" y="1356"/>
                  </a:moveTo>
                  <a:cubicBezTo>
                    <a:pt x="309" y="1355"/>
                    <a:pt x="309" y="1355"/>
                    <a:pt x="308" y="1355"/>
                  </a:cubicBezTo>
                  <a:moveTo>
                    <a:pt x="308" y="1355"/>
                  </a:moveTo>
                  <a:cubicBezTo>
                    <a:pt x="299" y="1338"/>
                    <a:pt x="282" y="1330"/>
                    <a:pt x="264" y="1323"/>
                  </a:cubicBezTo>
                  <a:moveTo>
                    <a:pt x="264" y="1323"/>
                  </a:moveTo>
                  <a:cubicBezTo>
                    <a:pt x="263" y="1322"/>
                    <a:pt x="263" y="1323"/>
                    <a:pt x="264" y="1323"/>
                  </a:cubicBezTo>
                  <a:moveTo>
                    <a:pt x="327" y="1347"/>
                  </a:moveTo>
                  <a:cubicBezTo>
                    <a:pt x="343" y="1351"/>
                    <a:pt x="359" y="1360"/>
                    <a:pt x="374" y="1361"/>
                  </a:cubicBezTo>
                  <a:cubicBezTo>
                    <a:pt x="358" y="1353"/>
                    <a:pt x="345" y="1342"/>
                    <a:pt x="329" y="1333"/>
                  </a:cubicBezTo>
                  <a:cubicBezTo>
                    <a:pt x="328" y="1337"/>
                    <a:pt x="327" y="1341"/>
                    <a:pt x="327" y="1347"/>
                  </a:cubicBezTo>
                  <a:close/>
                  <a:moveTo>
                    <a:pt x="299" y="1340"/>
                  </a:moveTo>
                  <a:cubicBezTo>
                    <a:pt x="308" y="1349"/>
                    <a:pt x="314" y="1361"/>
                    <a:pt x="326" y="1367"/>
                  </a:cubicBezTo>
                  <a:cubicBezTo>
                    <a:pt x="325" y="1362"/>
                    <a:pt x="324" y="1356"/>
                    <a:pt x="324" y="1348"/>
                  </a:cubicBezTo>
                  <a:cubicBezTo>
                    <a:pt x="315" y="1346"/>
                    <a:pt x="309" y="1342"/>
                    <a:pt x="299" y="1340"/>
                  </a:cubicBezTo>
                  <a:moveTo>
                    <a:pt x="299" y="1340"/>
                  </a:moveTo>
                  <a:cubicBezTo>
                    <a:pt x="299" y="1338"/>
                    <a:pt x="298" y="1340"/>
                    <a:pt x="299" y="1340"/>
                  </a:cubicBezTo>
                  <a:moveTo>
                    <a:pt x="1254" y="1341"/>
                  </a:moveTo>
                  <a:cubicBezTo>
                    <a:pt x="1254" y="1340"/>
                    <a:pt x="1254" y="1341"/>
                    <a:pt x="1254" y="1342"/>
                  </a:cubicBezTo>
                  <a:moveTo>
                    <a:pt x="1254" y="1342"/>
                  </a:moveTo>
                  <a:cubicBezTo>
                    <a:pt x="1253" y="1341"/>
                    <a:pt x="1253" y="1342"/>
                    <a:pt x="1253" y="1343"/>
                  </a:cubicBezTo>
                  <a:moveTo>
                    <a:pt x="1253" y="1343"/>
                  </a:moveTo>
                  <a:cubicBezTo>
                    <a:pt x="1252" y="1342"/>
                    <a:pt x="1252" y="1343"/>
                    <a:pt x="1252" y="1343"/>
                  </a:cubicBezTo>
                  <a:moveTo>
                    <a:pt x="1252" y="1343"/>
                  </a:moveTo>
                  <a:cubicBezTo>
                    <a:pt x="1231" y="1356"/>
                    <a:pt x="1213" y="1372"/>
                    <a:pt x="1191" y="1383"/>
                  </a:cubicBezTo>
                  <a:cubicBezTo>
                    <a:pt x="1188" y="1390"/>
                    <a:pt x="1182" y="1395"/>
                    <a:pt x="1178" y="1402"/>
                  </a:cubicBezTo>
                  <a:moveTo>
                    <a:pt x="1178" y="1402"/>
                  </a:moveTo>
                  <a:cubicBezTo>
                    <a:pt x="1177" y="1402"/>
                    <a:pt x="1177" y="1402"/>
                    <a:pt x="1177" y="1403"/>
                  </a:cubicBezTo>
                  <a:moveTo>
                    <a:pt x="1177" y="1403"/>
                  </a:moveTo>
                  <a:cubicBezTo>
                    <a:pt x="1175" y="1404"/>
                    <a:pt x="1177" y="1404"/>
                    <a:pt x="1177" y="1403"/>
                  </a:cubicBezTo>
                  <a:moveTo>
                    <a:pt x="1177" y="1403"/>
                  </a:moveTo>
                  <a:cubicBezTo>
                    <a:pt x="1178" y="1403"/>
                    <a:pt x="1178" y="1403"/>
                    <a:pt x="1178" y="1402"/>
                  </a:cubicBezTo>
                  <a:moveTo>
                    <a:pt x="1178" y="1402"/>
                  </a:moveTo>
                  <a:cubicBezTo>
                    <a:pt x="1205" y="1385"/>
                    <a:pt x="1229" y="1365"/>
                    <a:pt x="1252" y="1343"/>
                  </a:cubicBezTo>
                  <a:moveTo>
                    <a:pt x="1252" y="1343"/>
                  </a:moveTo>
                  <a:cubicBezTo>
                    <a:pt x="1252" y="1344"/>
                    <a:pt x="1253" y="1343"/>
                    <a:pt x="1253" y="1343"/>
                  </a:cubicBezTo>
                  <a:moveTo>
                    <a:pt x="1253" y="1343"/>
                  </a:moveTo>
                  <a:cubicBezTo>
                    <a:pt x="1253" y="1343"/>
                    <a:pt x="1253" y="1342"/>
                    <a:pt x="1254" y="1342"/>
                  </a:cubicBezTo>
                  <a:moveTo>
                    <a:pt x="1254" y="1342"/>
                  </a:moveTo>
                  <a:cubicBezTo>
                    <a:pt x="1254" y="1342"/>
                    <a:pt x="1254" y="1341"/>
                    <a:pt x="1254" y="1341"/>
                  </a:cubicBezTo>
                  <a:moveTo>
                    <a:pt x="1254" y="1341"/>
                  </a:moveTo>
                  <a:cubicBezTo>
                    <a:pt x="1256" y="1340"/>
                    <a:pt x="1254" y="1339"/>
                    <a:pt x="1254" y="1341"/>
                  </a:cubicBezTo>
                  <a:moveTo>
                    <a:pt x="1193" y="1348"/>
                  </a:moveTo>
                  <a:cubicBezTo>
                    <a:pt x="1193" y="1348"/>
                    <a:pt x="1194" y="1349"/>
                    <a:pt x="1193" y="1348"/>
                  </a:cubicBezTo>
                  <a:close/>
                  <a:moveTo>
                    <a:pt x="330" y="1369"/>
                  </a:moveTo>
                  <a:cubicBezTo>
                    <a:pt x="368" y="1393"/>
                    <a:pt x="409" y="1413"/>
                    <a:pt x="454" y="1429"/>
                  </a:cubicBezTo>
                  <a:cubicBezTo>
                    <a:pt x="444" y="1415"/>
                    <a:pt x="432" y="1403"/>
                    <a:pt x="423" y="1388"/>
                  </a:cubicBezTo>
                  <a:cubicBezTo>
                    <a:pt x="395" y="1370"/>
                    <a:pt x="360" y="1360"/>
                    <a:pt x="326" y="1349"/>
                  </a:cubicBezTo>
                  <a:cubicBezTo>
                    <a:pt x="327" y="1357"/>
                    <a:pt x="327" y="1364"/>
                    <a:pt x="330" y="1369"/>
                  </a:cubicBezTo>
                  <a:close/>
                  <a:moveTo>
                    <a:pt x="1151" y="1402"/>
                  </a:moveTo>
                  <a:cubicBezTo>
                    <a:pt x="1149" y="1403"/>
                    <a:pt x="1151" y="1403"/>
                    <a:pt x="1151" y="1402"/>
                  </a:cubicBezTo>
                  <a:moveTo>
                    <a:pt x="1151" y="1402"/>
                  </a:moveTo>
                  <a:cubicBezTo>
                    <a:pt x="1165" y="1397"/>
                    <a:pt x="1176" y="1388"/>
                    <a:pt x="1189" y="1382"/>
                  </a:cubicBezTo>
                  <a:cubicBezTo>
                    <a:pt x="1193" y="1373"/>
                    <a:pt x="1197" y="1363"/>
                    <a:pt x="1198" y="1350"/>
                  </a:cubicBezTo>
                  <a:cubicBezTo>
                    <a:pt x="1183" y="1365"/>
                    <a:pt x="1168" y="1386"/>
                    <a:pt x="1151" y="1402"/>
                  </a:cubicBezTo>
                  <a:moveTo>
                    <a:pt x="1191" y="1352"/>
                  </a:moveTo>
                  <a:cubicBezTo>
                    <a:pt x="1142" y="1377"/>
                    <a:pt x="1096" y="1406"/>
                    <a:pt x="1039" y="1424"/>
                  </a:cubicBezTo>
                  <a:cubicBezTo>
                    <a:pt x="1033" y="1434"/>
                    <a:pt x="1025" y="1443"/>
                    <a:pt x="1017" y="1452"/>
                  </a:cubicBezTo>
                  <a:moveTo>
                    <a:pt x="1017" y="1452"/>
                  </a:moveTo>
                  <a:cubicBezTo>
                    <a:pt x="1016" y="1453"/>
                    <a:pt x="1017" y="1453"/>
                    <a:pt x="1017" y="1452"/>
                  </a:cubicBezTo>
                  <a:moveTo>
                    <a:pt x="1017" y="1452"/>
                  </a:moveTo>
                  <a:cubicBezTo>
                    <a:pt x="1063" y="1442"/>
                    <a:pt x="1102" y="1425"/>
                    <a:pt x="1141" y="1408"/>
                  </a:cubicBezTo>
                  <a:cubicBezTo>
                    <a:pt x="1159" y="1390"/>
                    <a:pt x="1176" y="1372"/>
                    <a:pt x="1191" y="1352"/>
                  </a:cubicBezTo>
                  <a:moveTo>
                    <a:pt x="1191" y="1352"/>
                  </a:moveTo>
                  <a:cubicBezTo>
                    <a:pt x="1193" y="1352"/>
                    <a:pt x="1191" y="1351"/>
                    <a:pt x="1191" y="1352"/>
                  </a:cubicBezTo>
                  <a:moveTo>
                    <a:pt x="735" y="1356"/>
                  </a:moveTo>
                  <a:cubicBezTo>
                    <a:pt x="733" y="1373"/>
                    <a:pt x="736" y="1393"/>
                    <a:pt x="736" y="1411"/>
                  </a:cubicBezTo>
                  <a:cubicBezTo>
                    <a:pt x="746" y="1411"/>
                    <a:pt x="756" y="1411"/>
                    <a:pt x="766" y="1411"/>
                  </a:cubicBezTo>
                  <a:cubicBezTo>
                    <a:pt x="768" y="1393"/>
                    <a:pt x="768" y="1374"/>
                    <a:pt x="770" y="1356"/>
                  </a:cubicBezTo>
                  <a:cubicBezTo>
                    <a:pt x="758" y="1356"/>
                    <a:pt x="747" y="1356"/>
                    <a:pt x="735" y="1356"/>
                  </a:cubicBezTo>
                  <a:close/>
                  <a:moveTo>
                    <a:pt x="773" y="1356"/>
                  </a:moveTo>
                  <a:cubicBezTo>
                    <a:pt x="771" y="1374"/>
                    <a:pt x="770" y="1392"/>
                    <a:pt x="769" y="1411"/>
                  </a:cubicBezTo>
                  <a:cubicBezTo>
                    <a:pt x="779" y="1411"/>
                    <a:pt x="789" y="1411"/>
                    <a:pt x="799" y="1411"/>
                  </a:cubicBezTo>
                  <a:cubicBezTo>
                    <a:pt x="809" y="1394"/>
                    <a:pt x="817" y="1376"/>
                    <a:pt x="825" y="1359"/>
                  </a:cubicBezTo>
                  <a:cubicBezTo>
                    <a:pt x="807" y="1358"/>
                    <a:pt x="791" y="1356"/>
                    <a:pt x="773" y="1356"/>
                  </a:cubicBezTo>
                  <a:close/>
                  <a:moveTo>
                    <a:pt x="718" y="1358"/>
                  </a:moveTo>
                  <a:cubicBezTo>
                    <a:pt x="721" y="1371"/>
                    <a:pt x="728" y="1389"/>
                    <a:pt x="733" y="1403"/>
                  </a:cubicBezTo>
                  <a:cubicBezTo>
                    <a:pt x="732" y="1388"/>
                    <a:pt x="731" y="1373"/>
                    <a:pt x="731" y="1357"/>
                  </a:cubicBezTo>
                  <a:cubicBezTo>
                    <a:pt x="727" y="1357"/>
                    <a:pt x="721" y="1356"/>
                    <a:pt x="718" y="1358"/>
                  </a:cubicBezTo>
                  <a:close/>
                  <a:moveTo>
                    <a:pt x="664" y="1365"/>
                  </a:moveTo>
                  <a:cubicBezTo>
                    <a:pt x="673" y="1379"/>
                    <a:pt x="687" y="1397"/>
                    <a:pt x="701" y="1410"/>
                  </a:cubicBezTo>
                  <a:cubicBezTo>
                    <a:pt x="712" y="1408"/>
                    <a:pt x="723" y="1413"/>
                    <a:pt x="732" y="1410"/>
                  </a:cubicBezTo>
                  <a:cubicBezTo>
                    <a:pt x="724" y="1394"/>
                    <a:pt x="719" y="1376"/>
                    <a:pt x="713" y="1358"/>
                  </a:cubicBezTo>
                  <a:cubicBezTo>
                    <a:pt x="696" y="1359"/>
                    <a:pt x="679" y="1361"/>
                    <a:pt x="664" y="1365"/>
                  </a:cubicBezTo>
                  <a:close/>
                  <a:moveTo>
                    <a:pt x="1171" y="1359"/>
                  </a:moveTo>
                  <a:cubicBezTo>
                    <a:pt x="1137" y="1369"/>
                    <a:pt x="1101" y="1378"/>
                    <a:pt x="1064" y="1386"/>
                  </a:cubicBezTo>
                  <a:cubicBezTo>
                    <a:pt x="1058" y="1397"/>
                    <a:pt x="1050" y="1409"/>
                    <a:pt x="1043" y="1420"/>
                  </a:cubicBezTo>
                  <a:cubicBezTo>
                    <a:pt x="1090" y="1404"/>
                    <a:pt x="1132" y="1383"/>
                    <a:pt x="1171" y="1359"/>
                  </a:cubicBezTo>
                  <a:moveTo>
                    <a:pt x="1171" y="1359"/>
                  </a:moveTo>
                  <a:cubicBezTo>
                    <a:pt x="1172" y="1358"/>
                    <a:pt x="1171" y="1358"/>
                    <a:pt x="1171" y="1359"/>
                  </a:cubicBezTo>
                  <a:moveTo>
                    <a:pt x="827" y="1360"/>
                  </a:moveTo>
                  <a:cubicBezTo>
                    <a:pt x="820" y="1378"/>
                    <a:pt x="811" y="1394"/>
                    <a:pt x="802" y="1411"/>
                  </a:cubicBezTo>
                  <a:cubicBezTo>
                    <a:pt x="813" y="1409"/>
                    <a:pt x="828" y="1411"/>
                    <a:pt x="838" y="1409"/>
                  </a:cubicBezTo>
                  <a:cubicBezTo>
                    <a:pt x="847" y="1399"/>
                    <a:pt x="859" y="1388"/>
                    <a:pt x="868" y="1378"/>
                  </a:cubicBezTo>
                  <a:cubicBezTo>
                    <a:pt x="871" y="1375"/>
                    <a:pt x="876" y="1371"/>
                    <a:pt x="874" y="1367"/>
                  </a:cubicBezTo>
                  <a:cubicBezTo>
                    <a:pt x="860" y="1364"/>
                    <a:pt x="844" y="1361"/>
                    <a:pt x="827" y="1360"/>
                  </a:cubicBezTo>
                  <a:close/>
                  <a:moveTo>
                    <a:pt x="375" y="1363"/>
                  </a:moveTo>
                  <a:cubicBezTo>
                    <a:pt x="375" y="1362"/>
                    <a:pt x="376" y="1363"/>
                    <a:pt x="375" y="1363"/>
                  </a:cubicBezTo>
                  <a:close/>
                  <a:moveTo>
                    <a:pt x="618" y="1375"/>
                  </a:moveTo>
                  <a:cubicBezTo>
                    <a:pt x="621" y="1381"/>
                    <a:pt x="628" y="1387"/>
                    <a:pt x="635" y="1392"/>
                  </a:cubicBezTo>
                  <a:cubicBezTo>
                    <a:pt x="641" y="1397"/>
                    <a:pt x="650" y="1406"/>
                    <a:pt x="657" y="1408"/>
                  </a:cubicBezTo>
                  <a:cubicBezTo>
                    <a:pt x="669" y="1411"/>
                    <a:pt x="681" y="1407"/>
                    <a:pt x="695" y="1410"/>
                  </a:cubicBezTo>
                  <a:cubicBezTo>
                    <a:pt x="685" y="1397"/>
                    <a:pt x="672" y="1379"/>
                    <a:pt x="659" y="1366"/>
                  </a:cubicBezTo>
                  <a:cubicBezTo>
                    <a:pt x="644" y="1368"/>
                    <a:pt x="632" y="1372"/>
                    <a:pt x="618" y="1375"/>
                  </a:cubicBezTo>
                  <a:close/>
                  <a:moveTo>
                    <a:pt x="879" y="1368"/>
                  </a:moveTo>
                  <a:cubicBezTo>
                    <a:pt x="870" y="1379"/>
                    <a:pt x="860" y="1391"/>
                    <a:pt x="850" y="1400"/>
                  </a:cubicBezTo>
                  <a:cubicBezTo>
                    <a:pt x="848" y="1403"/>
                    <a:pt x="842" y="1405"/>
                    <a:pt x="844" y="1409"/>
                  </a:cubicBezTo>
                  <a:cubicBezTo>
                    <a:pt x="857" y="1409"/>
                    <a:pt x="870" y="1407"/>
                    <a:pt x="884" y="1407"/>
                  </a:cubicBezTo>
                  <a:cubicBezTo>
                    <a:pt x="892" y="1402"/>
                    <a:pt x="900" y="1396"/>
                    <a:pt x="908" y="1391"/>
                  </a:cubicBezTo>
                  <a:cubicBezTo>
                    <a:pt x="908" y="1385"/>
                    <a:pt x="910" y="1381"/>
                    <a:pt x="911" y="1377"/>
                  </a:cubicBezTo>
                  <a:cubicBezTo>
                    <a:pt x="900" y="1374"/>
                    <a:pt x="890" y="1371"/>
                    <a:pt x="879" y="1368"/>
                  </a:cubicBezTo>
                  <a:close/>
                  <a:moveTo>
                    <a:pt x="419" y="1382"/>
                  </a:moveTo>
                  <a:cubicBezTo>
                    <a:pt x="416" y="1375"/>
                    <a:pt x="405" y="1372"/>
                    <a:pt x="398" y="1372"/>
                  </a:cubicBezTo>
                  <a:cubicBezTo>
                    <a:pt x="405" y="1375"/>
                    <a:pt x="413" y="1382"/>
                    <a:pt x="419" y="1382"/>
                  </a:cubicBezTo>
                  <a:close/>
                  <a:moveTo>
                    <a:pt x="332" y="1374"/>
                  </a:moveTo>
                  <a:cubicBezTo>
                    <a:pt x="368" y="1419"/>
                    <a:pt x="423" y="1445"/>
                    <a:pt x="487" y="1461"/>
                  </a:cubicBezTo>
                  <a:moveTo>
                    <a:pt x="487" y="1461"/>
                  </a:moveTo>
                  <a:cubicBezTo>
                    <a:pt x="488" y="1462"/>
                    <a:pt x="489" y="1461"/>
                    <a:pt x="487" y="1461"/>
                  </a:cubicBezTo>
                  <a:moveTo>
                    <a:pt x="487" y="1461"/>
                  </a:moveTo>
                  <a:cubicBezTo>
                    <a:pt x="476" y="1454"/>
                    <a:pt x="470" y="1441"/>
                    <a:pt x="458" y="1434"/>
                  </a:cubicBezTo>
                  <a:cubicBezTo>
                    <a:pt x="438" y="1423"/>
                    <a:pt x="414" y="1417"/>
                    <a:pt x="392" y="1407"/>
                  </a:cubicBezTo>
                  <a:cubicBezTo>
                    <a:pt x="371" y="1397"/>
                    <a:pt x="351" y="1384"/>
                    <a:pt x="332" y="1374"/>
                  </a:cubicBezTo>
                  <a:moveTo>
                    <a:pt x="332" y="1374"/>
                  </a:moveTo>
                  <a:cubicBezTo>
                    <a:pt x="331" y="1373"/>
                    <a:pt x="331" y="1374"/>
                    <a:pt x="332" y="1374"/>
                  </a:cubicBezTo>
                  <a:moveTo>
                    <a:pt x="419" y="1377"/>
                  </a:moveTo>
                  <a:cubicBezTo>
                    <a:pt x="420" y="1381"/>
                    <a:pt x="424" y="1383"/>
                    <a:pt x="425" y="1387"/>
                  </a:cubicBezTo>
                  <a:cubicBezTo>
                    <a:pt x="461" y="1403"/>
                    <a:pt x="496" y="1420"/>
                    <a:pt x="536" y="1431"/>
                  </a:cubicBezTo>
                  <a:cubicBezTo>
                    <a:pt x="537" y="1422"/>
                    <a:pt x="546" y="1417"/>
                    <a:pt x="546" y="1411"/>
                  </a:cubicBezTo>
                  <a:cubicBezTo>
                    <a:pt x="533" y="1406"/>
                    <a:pt x="522" y="1401"/>
                    <a:pt x="511" y="1394"/>
                  </a:cubicBezTo>
                  <a:cubicBezTo>
                    <a:pt x="479" y="1390"/>
                    <a:pt x="450" y="1383"/>
                    <a:pt x="419" y="1377"/>
                  </a:cubicBezTo>
                  <a:moveTo>
                    <a:pt x="419" y="1377"/>
                  </a:moveTo>
                  <a:cubicBezTo>
                    <a:pt x="419" y="1376"/>
                    <a:pt x="418" y="1377"/>
                    <a:pt x="419" y="1377"/>
                  </a:cubicBezTo>
                  <a:moveTo>
                    <a:pt x="612" y="1377"/>
                  </a:moveTo>
                  <a:cubicBezTo>
                    <a:pt x="601" y="1382"/>
                    <a:pt x="588" y="1386"/>
                    <a:pt x="579" y="1392"/>
                  </a:cubicBezTo>
                  <a:cubicBezTo>
                    <a:pt x="593" y="1405"/>
                    <a:pt x="625" y="1407"/>
                    <a:pt x="650" y="1406"/>
                  </a:cubicBezTo>
                  <a:cubicBezTo>
                    <a:pt x="636" y="1397"/>
                    <a:pt x="626" y="1386"/>
                    <a:pt x="612" y="1377"/>
                  </a:cubicBezTo>
                  <a:close/>
                  <a:moveTo>
                    <a:pt x="914" y="1387"/>
                  </a:moveTo>
                  <a:cubicBezTo>
                    <a:pt x="915" y="1384"/>
                    <a:pt x="920" y="1384"/>
                    <a:pt x="920" y="1380"/>
                  </a:cubicBezTo>
                  <a:cubicBezTo>
                    <a:pt x="917" y="1380"/>
                    <a:pt x="917" y="1378"/>
                    <a:pt x="914" y="1379"/>
                  </a:cubicBezTo>
                  <a:cubicBezTo>
                    <a:pt x="915" y="1382"/>
                    <a:pt x="911" y="1385"/>
                    <a:pt x="914" y="1387"/>
                  </a:cubicBezTo>
                  <a:close/>
                  <a:moveTo>
                    <a:pt x="1062" y="1382"/>
                  </a:moveTo>
                  <a:cubicBezTo>
                    <a:pt x="1061" y="1382"/>
                    <a:pt x="1059" y="1383"/>
                    <a:pt x="1059" y="1384"/>
                  </a:cubicBezTo>
                  <a:cubicBezTo>
                    <a:pt x="1061" y="1384"/>
                    <a:pt x="1062" y="1384"/>
                    <a:pt x="1062" y="1382"/>
                  </a:cubicBezTo>
                  <a:moveTo>
                    <a:pt x="1062" y="1382"/>
                  </a:moveTo>
                  <a:cubicBezTo>
                    <a:pt x="1064" y="1381"/>
                    <a:pt x="1062" y="1381"/>
                    <a:pt x="1062" y="1382"/>
                  </a:cubicBezTo>
                  <a:moveTo>
                    <a:pt x="911" y="1391"/>
                  </a:moveTo>
                  <a:cubicBezTo>
                    <a:pt x="911" y="1397"/>
                    <a:pt x="908" y="1400"/>
                    <a:pt x="908" y="1405"/>
                  </a:cubicBezTo>
                  <a:cubicBezTo>
                    <a:pt x="923" y="1401"/>
                    <a:pt x="944" y="1404"/>
                    <a:pt x="956" y="1397"/>
                  </a:cubicBezTo>
                  <a:cubicBezTo>
                    <a:pt x="941" y="1391"/>
                    <a:pt x="923" y="1374"/>
                    <a:pt x="911" y="1391"/>
                  </a:cubicBezTo>
                  <a:close/>
                  <a:moveTo>
                    <a:pt x="339" y="1387"/>
                  </a:moveTo>
                  <a:cubicBezTo>
                    <a:pt x="338" y="1387"/>
                    <a:pt x="339" y="1388"/>
                    <a:pt x="340" y="1388"/>
                  </a:cubicBezTo>
                  <a:moveTo>
                    <a:pt x="340" y="1388"/>
                  </a:moveTo>
                  <a:cubicBezTo>
                    <a:pt x="346" y="1400"/>
                    <a:pt x="356" y="1408"/>
                    <a:pt x="369" y="1414"/>
                  </a:cubicBezTo>
                  <a:moveTo>
                    <a:pt x="369" y="1414"/>
                  </a:moveTo>
                  <a:cubicBezTo>
                    <a:pt x="369" y="1414"/>
                    <a:pt x="371" y="1414"/>
                    <a:pt x="371" y="1415"/>
                  </a:cubicBezTo>
                  <a:moveTo>
                    <a:pt x="371" y="1415"/>
                  </a:moveTo>
                  <a:cubicBezTo>
                    <a:pt x="372" y="1416"/>
                    <a:pt x="372" y="1414"/>
                    <a:pt x="371" y="1415"/>
                  </a:cubicBezTo>
                  <a:moveTo>
                    <a:pt x="371" y="1415"/>
                  </a:moveTo>
                  <a:cubicBezTo>
                    <a:pt x="371" y="1414"/>
                    <a:pt x="370" y="1414"/>
                    <a:pt x="369" y="1414"/>
                  </a:cubicBezTo>
                  <a:moveTo>
                    <a:pt x="369" y="1414"/>
                  </a:moveTo>
                  <a:cubicBezTo>
                    <a:pt x="360" y="1405"/>
                    <a:pt x="349" y="1396"/>
                    <a:pt x="340" y="1388"/>
                  </a:cubicBezTo>
                  <a:moveTo>
                    <a:pt x="340" y="1388"/>
                  </a:moveTo>
                  <a:cubicBezTo>
                    <a:pt x="340" y="1387"/>
                    <a:pt x="339" y="1387"/>
                    <a:pt x="339" y="1387"/>
                  </a:cubicBezTo>
                  <a:moveTo>
                    <a:pt x="339" y="1387"/>
                  </a:moveTo>
                  <a:cubicBezTo>
                    <a:pt x="338" y="1385"/>
                    <a:pt x="337" y="1387"/>
                    <a:pt x="339" y="1387"/>
                  </a:cubicBezTo>
                  <a:moveTo>
                    <a:pt x="567" y="1396"/>
                  </a:moveTo>
                  <a:cubicBezTo>
                    <a:pt x="568" y="1393"/>
                    <a:pt x="572" y="1394"/>
                    <a:pt x="573" y="1391"/>
                  </a:cubicBezTo>
                  <a:cubicBezTo>
                    <a:pt x="570" y="1390"/>
                    <a:pt x="566" y="1388"/>
                    <a:pt x="563" y="1386"/>
                  </a:cubicBezTo>
                  <a:cubicBezTo>
                    <a:pt x="564" y="1390"/>
                    <a:pt x="565" y="1394"/>
                    <a:pt x="567" y="1396"/>
                  </a:cubicBezTo>
                  <a:close/>
                  <a:moveTo>
                    <a:pt x="982" y="1419"/>
                  </a:moveTo>
                  <a:cubicBezTo>
                    <a:pt x="986" y="1424"/>
                    <a:pt x="989" y="1430"/>
                    <a:pt x="989" y="1439"/>
                  </a:cubicBezTo>
                  <a:cubicBezTo>
                    <a:pt x="1006" y="1434"/>
                    <a:pt x="1021" y="1428"/>
                    <a:pt x="1038" y="1423"/>
                  </a:cubicBezTo>
                  <a:cubicBezTo>
                    <a:pt x="1040" y="1417"/>
                    <a:pt x="1046" y="1411"/>
                    <a:pt x="1050" y="1405"/>
                  </a:cubicBezTo>
                  <a:cubicBezTo>
                    <a:pt x="1054" y="1399"/>
                    <a:pt x="1059" y="1390"/>
                    <a:pt x="1059" y="1387"/>
                  </a:cubicBezTo>
                  <a:cubicBezTo>
                    <a:pt x="1030" y="1395"/>
                    <a:pt x="1008" y="1409"/>
                    <a:pt x="982" y="1419"/>
                  </a:cubicBezTo>
                  <a:close/>
                  <a:moveTo>
                    <a:pt x="1184" y="1388"/>
                  </a:moveTo>
                  <a:cubicBezTo>
                    <a:pt x="1153" y="1402"/>
                    <a:pt x="1127" y="1421"/>
                    <a:pt x="1103" y="1442"/>
                  </a:cubicBezTo>
                  <a:moveTo>
                    <a:pt x="1103" y="1442"/>
                  </a:moveTo>
                  <a:cubicBezTo>
                    <a:pt x="1102" y="1442"/>
                    <a:pt x="1101" y="1443"/>
                    <a:pt x="1101" y="1443"/>
                  </a:cubicBezTo>
                  <a:moveTo>
                    <a:pt x="1101" y="1443"/>
                  </a:moveTo>
                  <a:cubicBezTo>
                    <a:pt x="1099" y="1444"/>
                    <a:pt x="1101" y="1444"/>
                    <a:pt x="1101" y="1443"/>
                  </a:cubicBezTo>
                  <a:moveTo>
                    <a:pt x="1101" y="1443"/>
                  </a:moveTo>
                  <a:cubicBezTo>
                    <a:pt x="1102" y="1443"/>
                    <a:pt x="1103" y="1443"/>
                    <a:pt x="1103" y="1442"/>
                  </a:cubicBezTo>
                  <a:moveTo>
                    <a:pt x="1103" y="1442"/>
                  </a:moveTo>
                  <a:cubicBezTo>
                    <a:pt x="1134" y="1428"/>
                    <a:pt x="1167" y="1416"/>
                    <a:pt x="1184" y="1388"/>
                  </a:cubicBezTo>
                  <a:moveTo>
                    <a:pt x="1184" y="1388"/>
                  </a:moveTo>
                  <a:cubicBezTo>
                    <a:pt x="1186" y="1387"/>
                    <a:pt x="1184" y="1386"/>
                    <a:pt x="1184" y="1388"/>
                  </a:cubicBezTo>
                  <a:moveTo>
                    <a:pt x="429" y="1391"/>
                  </a:moveTo>
                  <a:cubicBezTo>
                    <a:pt x="438" y="1406"/>
                    <a:pt x="450" y="1419"/>
                    <a:pt x="461" y="1432"/>
                  </a:cubicBezTo>
                  <a:cubicBezTo>
                    <a:pt x="485" y="1439"/>
                    <a:pt x="511" y="1450"/>
                    <a:pt x="537" y="1452"/>
                  </a:cubicBezTo>
                  <a:cubicBezTo>
                    <a:pt x="534" y="1448"/>
                    <a:pt x="536" y="1440"/>
                    <a:pt x="535" y="1434"/>
                  </a:cubicBezTo>
                  <a:cubicBezTo>
                    <a:pt x="497" y="1422"/>
                    <a:pt x="463" y="1407"/>
                    <a:pt x="429" y="1391"/>
                  </a:cubicBezTo>
                  <a:moveTo>
                    <a:pt x="429" y="1391"/>
                  </a:moveTo>
                  <a:cubicBezTo>
                    <a:pt x="428" y="1390"/>
                    <a:pt x="428" y="1392"/>
                    <a:pt x="429" y="1391"/>
                  </a:cubicBezTo>
                  <a:moveTo>
                    <a:pt x="966" y="1402"/>
                  </a:moveTo>
                  <a:cubicBezTo>
                    <a:pt x="971" y="1406"/>
                    <a:pt x="976" y="1410"/>
                    <a:pt x="980" y="1416"/>
                  </a:cubicBezTo>
                  <a:cubicBezTo>
                    <a:pt x="1001" y="1409"/>
                    <a:pt x="1020" y="1400"/>
                    <a:pt x="1038" y="1391"/>
                  </a:cubicBezTo>
                  <a:cubicBezTo>
                    <a:pt x="1015" y="1395"/>
                    <a:pt x="989" y="1397"/>
                    <a:pt x="966" y="1402"/>
                  </a:cubicBezTo>
                  <a:close/>
                  <a:moveTo>
                    <a:pt x="567" y="1399"/>
                  </a:moveTo>
                  <a:cubicBezTo>
                    <a:pt x="573" y="1400"/>
                    <a:pt x="584" y="1403"/>
                    <a:pt x="589" y="1401"/>
                  </a:cubicBezTo>
                  <a:cubicBezTo>
                    <a:pt x="581" y="1397"/>
                    <a:pt x="574" y="1390"/>
                    <a:pt x="567" y="1399"/>
                  </a:cubicBezTo>
                  <a:close/>
                  <a:moveTo>
                    <a:pt x="891" y="1406"/>
                  </a:moveTo>
                  <a:cubicBezTo>
                    <a:pt x="896" y="1407"/>
                    <a:pt x="899" y="1404"/>
                    <a:pt x="904" y="1405"/>
                  </a:cubicBezTo>
                  <a:cubicBezTo>
                    <a:pt x="903" y="1401"/>
                    <a:pt x="907" y="1397"/>
                    <a:pt x="905" y="1395"/>
                  </a:cubicBezTo>
                  <a:cubicBezTo>
                    <a:pt x="901" y="1399"/>
                    <a:pt x="895" y="1402"/>
                    <a:pt x="891" y="1406"/>
                  </a:cubicBezTo>
                  <a:close/>
                  <a:moveTo>
                    <a:pt x="548" y="1410"/>
                  </a:moveTo>
                  <a:cubicBezTo>
                    <a:pt x="552" y="1408"/>
                    <a:pt x="555" y="1404"/>
                    <a:pt x="558" y="1401"/>
                  </a:cubicBezTo>
                  <a:cubicBezTo>
                    <a:pt x="546" y="1401"/>
                    <a:pt x="532" y="1396"/>
                    <a:pt x="521" y="1397"/>
                  </a:cubicBezTo>
                  <a:cubicBezTo>
                    <a:pt x="530" y="1401"/>
                    <a:pt x="539" y="1405"/>
                    <a:pt x="548" y="1410"/>
                  </a:cubicBezTo>
                  <a:close/>
                  <a:moveTo>
                    <a:pt x="552" y="1412"/>
                  </a:moveTo>
                  <a:cubicBezTo>
                    <a:pt x="559" y="1414"/>
                    <a:pt x="565" y="1417"/>
                    <a:pt x="572" y="1419"/>
                  </a:cubicBezTo>
                  <a:cubicBezTo>
                    <a:pt x="571" y="1413"/>
                    <a:pt x="567" y="1409"/>
                    <a:pt x="566" y="1402"/>
                  </a:cubicBezTo>
                  <a:cubicBezTo>
                    <a:pt x="558" y="1402"/>
                    <a:pt x="556" y="1408"/>
                    <a:pt x="552" y="1412"/>
                  </a:cubicBezTo>
                  <a:close/>
                  <a:moveTo>
                    <a:pt x="950" y="1403"/>
                  </a:moveTo>
                  <a:cubicBezTo>
                    <a:pt x="936" y="1407"/>
                    <a:pt x="915" y="1424"/>
                    <a:pt x="901" y="1427"/>
                  </a:cubicBezTo>
                  <a:cubicBezTo>
                    <a:pt x="899" y="1433"/>
                    <a:pt x="898" y="1439"/>
                    <a:pt x="895" y="1444"/>
                  </a:cubicBezTo>
                  <a:cubicBezTo>
                    <a:pt x="925" y="1438"/>
                    <a:pt x="950" y="1427"/>
                    <a:pt x="977" y="1418"/>
                  </a:cubicBezTo>
                  <a:cubicBezTo>
                    <a:pt x="971" y="1409"/>
                    <a:pt x="964" y="1399"/>
                    <a:pt x="950" y="1403"/>
                  </a:cubicBezTo>
                  <a:close/>
                  <a:moveTo>
                    <a:pt x="576" y="1421"/>
                  </a:moveTo>
                  <a:cubicBezTo>
                    <a:pt x="625" y="1439"/>
                    <a:pt x="678" y="1457"/>
                    <a:pt x="736" y="1463"/>
                  </a:cubicBezTo>
                  <a:cubicBezTo>
                    <a:pt x="684" y="1449"/>
                    <a:pt x="638" y="1429"/>
                    <a:pt x="596" y="1405"/>
                  </a:cubicBezTo>
                  <a:cubicBezTo>
                    <a:pt x="586" y="1405"/>
                    <a:pt x="579" y="1403"/>
                    <a:pt x="569" y="1403"/>
                  </a:cubicBezTo>
                  <a:cubicBezTo>
                    <a:pt x="571" y="1409"/>
                    <a:pt x="574" y="1415"/>
                    <a:pt x="576" y="1421"/>
                  </a:cubicBezTo>
                  <a:close/>
                  <a:moveTo>
                    <a:pt x="908" y="1407"/>
                  </a:moveTo>
                  <a:cubicBezTo>
                    <a:pt x="905" y="1412"/>
                    <a:pt x="905" y="1418"/>
                    <a:pt x="902" y="1423"/>
                  </a:cubicBezTo>
                  <a:cubicBezTo>
                    <a:pt x="917" y="1418"/>
                    <a:pt x="930" y="1411"/>
                    <a:pt x="942" y="1404"/>
                  </a:cubicBezTo>
                  <a:cubicBezTo>
                    <a:pt x="931" y="1405"/>
                    <a:pt x="920" y="1407"/>
                    <a:pt x="908" y="1407"/>
                  </a:cubicBezTo>
                  <a:close/>
                  <a:moveTo>
                    <a:pt x="606" y="1407"/>
                  </a:moveTo>
                  <a:cubicBezTo>
                    <a:pt x="645" y="1429"/>
                    <a:pt x="691" y="1449"/>
                    <a:pt x="737" y="1461"/>
                  </a:cubicBezTo>
                  <a:cubicBezTo>
                    <a:pt x="716" y="1449"/>
                    <a:pt x="695" y="1437"/>
                    <a:pt x="674" y="1423"/>
                  </a:cubicBezTo>
                  <a:cubicBezTo>
                    <a:pt x="667" y="1419"/>
                    <a:pt x="660" y="1411"/>
                    <a:pt x="654" y="1410"/>
                  </a:cubicBezTo>
                  <a:cubicBezTo>
                    <a:pt x="638" y="1406"/>
                    <a:pt x="624" y="1410"/>
                    <a:pt x="606" y="1407"/>
                  </a:cubicBezTo>
                  <a:moveTo>
                    <a:pt x="606" y="1407"/>
                  </a:moveTo>
                  <a:cubicBezTo>
                    <a:pt x="605" y="1404"/>
                    <a:pt x="602" y="1408"/>
                    <a:pt x="606" y="1407"/>
                  </a:cubicBezTo>
                  <a:moveTo>
                    <a:pt x="886" y="1409"/>
                  </a:moveTo>
                  <a:cubicBezTo>
                    <a:pt x="854" y="1430"/>
                    <a:pt x="820" y="1448"/>
                    <a:pt x="783" y="1463"/>
                  </a:cubicBezTo>
                  <a:cubicBezTo>
                    <a:pt x="824" y="1454"/>
                    <a:pt x="862" y="1441"/>
                    <a:pt x="897" y="1426"/>
                  </a:cubicBezTo>
                  <a:cubicBezTo>
                    <a:pt x="899" y="1420"/>
                    <a:pt x="901" y="1413"/>
                    <a:pt x="903" y="1408"/>
                  </a:cubicBezTo>
                  <a:cubicBezTo>
                    <a:pt x="897" y="1407"/>
                    <a:pt x="893" y="1410"/>
                    <a:pt x="886" y="1409"/>
                  </a:cubicBezTo>
                  <a:close/>
                  <a:moveTo>
                    <a:pt x="839" y="1412"/>
                  </a:moveTo>
                  <a:cubicBezTo>
                    <a:pt x="819" y="1430"/>
                    <a:pt x="798" y="1447"/>
                    <a:pt x="776" y="1463"/>
                  </a:cubicBezTo>
                  <a:cubicBezTo>
                    <a:pt x="814" y="1448"/>
                    <a:pt x="848" y="1430"/>
                    <a:pt x="879" y="1410"/>
                  </a:cubicBezTo>
                  <a:cubicBezTo>
                    <a:pt x="865" y="1410"/>
                    <a:pt x="853" y="1412"/>
                    <a:pt x="839" y="1412"/>
                  </a:cubicBezTo>
                  <a:close/>
                  <a:moveTo>
                    <a:pt x="736" y="1456"/>
                  </a:moveTo>
                  <a:cubicBezTo>
                    <a:pt x="735" y="1447"/>
                    <a:pt x="725" y="1440"/>
                    <a:pt x="718" y="1433"/>
                  </a:cubicBezTo>
                  <a:cubicBezTo>
                    <a:pt x="712" y="1427"/>
                    <a:pt x="704" y="1415"/>
                    <a:pt x="697" y="1413"/>
                  </a:cubicBezTo>
                  <a:cubicBezTo>
                    <a:pt x="687" y="1409"/>
                    <a:pt x="674" y="1412"/>
                    <a:pt x="661" y="1412"/>
                  </a:cubicBezTo>
                  <a:cubicBezTo>
                    <a:pt x="685" y="1428"/>
                    <a:pt x="708" y="1444"/>
                    <a:pt x="736" y="1456"/>
                  </a:cubicBezTo>
                  <a:close/>
                  <a:moveTo>
                    <a:pt x="770" y="1463"/>
                  </a:moveTo>
                  <a:cubicBezTo>
                    <a:pt x="769" y="1462"/>
                    <a:pt x="769" y="1463"/>
                    <a:pt x="769" y="1463"/>
                  </a:cubicBezTo>
                  <a:moveTo>
                    <a:pt x="769" y="1463"/>
                  </a:moveTo>
                  <a:cubicBezTo>
                    <a:pt x="767" y="1464"/>
                    <a:pt x="769" y="1465"/>
                    <a:pt x="769" y="1463"/>
                  </a:cubicBezTo>
                  <a:moveTo>
                    <a:pt x="769" y="1463"/>
                  </a:moveTo>
                  <a:cubicBezTo>
                    <a:pt x="770" y="1464"/>
                    <a:pt x="770" y="1463"/>
                    <a:pt x="770" y="1463"/>
                  </a:cubicBezTo>
                  <a:moveTo>
                    <a:pt x="770" y="1463"/>
                  </a:moveTo>
                  <a:cubicBezTo>
                    <a:pt x="789" y="1450"/>
                    <a:pt x="811" y="1435"/>
                    <a:pt x="828" y="1418"/>
                  </a:cubicBezTo>
                  <a:cubicBezTo>
                    <a:pt x="830" y="1417"/>
                    <a:pt x="834" y="1414"/>
                    <a:pt x="832" y="1412"/>
                  </a:cubicBezTo>
                  <a:cubicBezTo>
                    <a:pt x="824" y="1414"/>
                    <a:pt x="811" y="1412"/>
                    <a:pt x="801" y="1413"/>
                  </a:cubicBezTo>
                  <a:cubicBezTo>
                    <a:pt x="792" y="1430"/>
                    <a:pt x="781" y="1446"/>
                    <a:pt x="770" y="1463"/>
                  </a:cubicBezTo>
                  <a:moveTo>
                    <a:pt x="735" y="1445"/>
                  </a:moveTo>
                  <a:cubicBezTo>
                    <a:pt x="735" y="1434"/>
                    <a:pt x="734" y="1424"/>
                    <a:pt x="733" y="1414"/>
                  </a:cubicBezTo>
                  <a:cubicBezTo>
                    <a:pt x="724" y="1414"/>
                    <a:pt x="712" y="1411"/>
                    <a:pt x="702" y="1414"/>
                  </a:cubicBezTo>
                  <a:cubicBezTo>
                    <a:pt x="713" y="1424"/>
                    <a:pt x="723" y="1436"/>
                    <a:pt x="735" y="1445"/>
                  </a:cubicBezTo>
                  <a:close/>
                  <a:moveTo>
                    <a:pt x="574" y="1423"/>
                  </a:moveTo>
                  <a:cubicBezTo>
                    <a:pt x="566" y="1420"/>
                    <a:pt x="558" y="1416"/>
                    <a:pt x="549" y="1414"/>
                  </a:cubicBezTo>
                  <a:cubicBezTo>
                    <a:pt x="545" y="1420"/>
                    <a:pt x="540" y="1423"/>
                    <a:pt x="539" y="1433"/>
                  </a:cubicBezTo>
                  <a:cubicBezTo>
                    <a:pt x="554" y="1436"/>
                    <a:pt x="571" y="1443"/>
                    <a:pt x="584" y="1444"/>
                  </a:cubicBezTo>
                  <a:cubicBezTo>
                    <a:pt x="580" y="1438"/>
                    <a:pt x="578" y="1430"/>
                    <a:pt x="574" y="1423"/>
                  </a:cubicBezTo>
                  <a:close/>
                  <a:moveTo>
                    <a:pt x="761" y="1463"/>
                  </a:moveTo>
                  <a:cubicBezTo>
                    <a:pt x="763" y="1448"/>
                    <a:pt x="764" y="1430"/>
                    <a:pt x="766" y="1414"/>
                  </a:cubicBezTo>
                  <a:cubicBezTo>
                    <a:pt x="757" y="1414"/>
                    <a:pt x="745" y="1412"/>
                    <a:pt x="737" y="1415"/>
                  </a:cubicBezTo>
                  <a:cubicBezTo>
                    <a:pt x="745" y="1431"/>
                    <a:pt x="752" y="1449"/>
                    <a:pt x="761" y="1463"/>
                  </a:cubicBezTo>
                  <a:close/>
                  <a:moveTo>
                    <a:pt x="765" y="1464"/>
                  </a:moveTo>
                  <a:cubicBezTo>
                    <a:pt x="776" y="1448"/>
                    <a:pt x="788" y="1432"/>
                    <a:pt x="798" y="1414"/>
                  </a:cubicBezTo>
                  <a:cubicBezTo>
                    <a:pt x="788" y="1414"/>
                    <a:pt x="778" y="1414"/>
                    <a:pt x="768" y="1414"/>
                  </a:cubicBezTo>
                  <a:cubicBezTo>
                    <a:pt x="768" y="1431"/>
                    <a:pt x="764" y="1449"/>
                    <a:pt x="765" y="1464"/>
                  </a:cubicBezTo>
                  <a:close/>
                  <a:moveTo>
                    <a:pt x="366" y="1415"/>
                  </a:moveTo>
                  <a:cubicBezTo>
                    <a:pt x="366" y="1416"/>
                    <a:pt x="367" y="1416"/>
                    <a:pt x="367" y="1416"/>
                  </a:cubicBezTo>
                  <a:moveTo>
                    <a:pt x="367" y="1416"/>
                  </a:moveTo>
                  <a:cubicBezTo>
                    <a:pt x="382" y="1430"/>
                    <a:pt x="403" y="1442"/>
                    <a:pt x="422" y="1448"/>
                  </a:cubicBezTo>
                  <a:cubicBezTo>
                    <a:pt x="403" y="1438"/>
                    <a:pt x="388" y="1425"/>
                    <a:pt x="367" y="1416"/>
                  </a:cubicBezTo>
                  <a:moveTo>
                    <a:pt x="367" y="1416"/>
                  </a:moveTo>
                  <a:cubicBezTo>
                    <a:pt x="367" y="1416"/>
                    <a:pt x="366" y="1416"/>
                    <a:pt x="366" y="1415"/>
                  </a:cubicBezTo>
                  <a:moveTo>
                    <a:pt x="366" y="1415"/>
                  </a:moveTo>
                  <a:cubicBezTo>
                    <a:pt x="365" y="1414"/>
                    <a:pt x="364" y="1416"/>
                    <a:pt x="366" y="1415"/>
                  </a:cubicBezTo>
                  <a:moveTo>
                    <a:pt x="1132" y="1415"/>
                  </a:moveTo>
                  <a:cubicBezTo>
                    <a:pt x="1094" y="1431"/>
                    <a:pt x="1057" y="1446"/>
                    <a:pt x="1014" y="1456"/>
                  </a:cubicBezTo>
                  <a:cubicBezTo>
                    <a:pt x="1007" y="1463"/>
                    <a:pt x="999" y="1470"/>
                    <a:pt x="991" y="1477"/>
                  </a:cubicBezTo>
                  <a:cubicBezTo>
                    <a:pt x="1048" y="1467"/>
                    <a:pt x="1099" y="1450"/>
                    <a:pt x="1132" y="1415"/>
                  </a:cubicBezTo>
                  <a:moveTo>
                    <a:pt x="1132" y="1415"/>
                  </a:moveTo>
                  <a:cubicBezTo>
                    <a:pt x="1133" y="1415"/>
                    <a:pt x="1132" y="1414"/>
                    <a:pt x="1132" y="1415"/>
                  </a:cubicBezTo>
                  <a:moveTo>
                    <a:pt x="979" y="1419"/>
                  </a:moveTo>
                  <a:cubicBezTo>
                    <a:pt x="953" y="1430"/>
                    <a:pt x="925" y="1440"/>
                    <a:pt x="894" y="1447"/>
                  </a:cubicBezTo>
                  <a:cubicBezTo>
                    <a:pt x="893" y="1451"/>
                    <a:pt x="891" y="1455"/>
                    <a:pt x="890" y="1460"/>
                  </a:cubicBezTo>
                  <a:cubicBezTo>
                    <a:pt x="924" y="1455"/>
                    <a:pt x="955" y="1447"/>
                    <a:pt x="987" y="1439"/>
                  </a:cubicBezTo>
                  <a:cubicBezTo>
                    <a:pt x="986" y="1431"/>
                    <a:pt x="983" y="1424"/>
                    <a:pt x="979" y="1419"/>
                  </a:cubicBezTo>
                  <a:close/>
                  <a:moveTo>
                    <a:pt x="755" y="1463"/>
                  </a:moveTo>
                  <a:cubicBezTo>
                    <a:pt x="756" y="1464"/>
                    <a:pt x="756" y="1462"/>
                    <a:pt x="755" y="1463"/>
                  </a:cubicBezTo>
                  <a:moveTo>
                    <a:pt x="755" y="1463"/>
                  </a:moveTo>
                  <a:cubicBezTo>
                    <a:pt x="749" y="1449"/>
                    <a:pt x="743" y="1437"/>
                    <a:pt x="737" y="1424"/>
                  </a:cubicBezTo>
                  <a:cubicBezTo>
                    <a:pt x="736" y="1433"/>
                    <a:pt x="739" y="1439"/>
                    <a:pt x="738" y="1448"/>
                  </a:cubicBezTo>
                  <a:cubicBezTo>
                    <a:pt x="743" y="1453"/>
                    <a:pt x="749" y="1458"/>
                    <a:pt x="755" y="1463"/>
                  </a:cubicBezTo>
                  <a:moveTo>
                    <a:pt x="587" y="1446"/>
                  </a:moveTo>
                  <a:cubicBezTo>
                    <a:pt x="632" y="1456"/>
                    <a:pt x="682" y="1466"/>
                    <a:pt x="733" y="1466"/>
                  </a:cubicBezTo>
                  <a:cubicBezTo>
                    <a:pt x="676" y="1459"/>
                    <a:pt x="625" y="1440"/>
                    <a:pt x="578" y="1426"/>
                  </a:cubicBezTo>
                  <a:cubicBezTo>
                    <a:pt x="582" y="1432"/>
                    <a:pt x="584" y="1439"/>
                    <a:pt x="587" y="1446"/>
                  </a:cubicBezTo>
                  <a:close/>
                  <a:moveTo>
                    <a:pt x="1034" y="1427"/>
                  </a:moveTo>
                  <a:cubicBezTo>
                    <a:pt x="1019" y="1432"/>
                    <a:pt x="1004" y="1437"/>
                    <a:pt x="989" y="1441"/>
                  </a:cubicBezTo>
                  <a:cubicBezTo>
                    <a:pt x="989" y="1450"/>
                    <a:pt x="986" y="1454"/>
                    <a:pt x="984" y="1460"/>
                  </a:cubicBezTo>
                  <a:moveTo>
                    <a:pt x="984" y="1460"/>
                  </a:moveTo>
                  <a:cubicBezTo>
                    <a:pt x="982" y="1460"/>
                    <a:pt x="984" y="1461"/>
                    <a:pt x="984" y="1460"/>
                  </a:cubicBezTo>
                  <a:moveTo>
                    <a:pt x="984" y="1460"/>
                  </a:moveTo>
                  <a:cubicBezTo>
                    <a:pt x="994" y="1459"/>
                    <a:pt x="1001" y="1456"/>
                    <a:pt x="1011" y="1455"/>
                  </a:cubicBezTo>
                  <a:cubicBezTo>
                    <a:pt x="1019" y="1446"/>
                    <a:pt x="1027" y="1437"/>
                    <a:pt x="1034" y="1427"/>
                  </a:cubicBezTo>
                  <a:moveTo>
                    <a:pt x="1034" y="1427"/>
                  </a:moveTo>
                  <a:cubicBezTo>
                    <a:pt x="1035" y="1426"/>
                    <a:pt x="1034" y="1426"/>
                    <a:pt x="1034" y="1427"/>
                  </a:cubicBezTo>
                  <a:moveTo>
                    <a:pt x="1141" y="1428"/>
                  </a:moveTo>
                  <a:cubicBezTo>
                    <a:pt x="1141" y="1428"/>
                    <a:pt x="1142" y="1429"/>
                    <a:pt x="1141" y="1428"/>
                  </a:cubicBezTo>
                  <a:close/>
                  <a:moveTo>
                    <a:pt x="1139" y="1429"/>
                  </a:moveTo>
                  <a:cubicBezTo>
                    <a:pt x="1138" y="1429"/>
                    <a:pt x="1138" y="1429"/>
                    <a:pt x="1137" y="1430"/>
                  </a:cubicBezTo>
                  <a:moveTo>
                    <a:pt x="1137" y="1430"/>
                  </a:moveTo>
                  <a:cubicBezTo>
                    <a:pt x="1136" y="1430"/>
                    <a:pt x="1136" y="1430"/>
                    <a:pt x="1135" y="1431"/>
                  </a:cubicBezTo>
                  <a:moveTo>
                    <a:pt x="1135" y="1431"/>
                  </a:moveTo>
                  <a:cubicBezTo>
                    <a:pt x="1116" y="1441"/>
                    <a:pt x="1092" y="1448"/>
                    <a:pt x="1074" y="1461"/>
                  </a:cubicBezTo>
                  <a:cubicBezTo>
                    <a:pt x="1096" y="1452"/>
                    <a:pt x="1118" y="1443"/>
                    <a:pt x="1135" y="1431"/>
                  </a:cubicBezTo>
                  <a:moveTo>
                    <a:pt x="1135" y="1431"/>
                  </a:moveTo>
                  <a:cubicBezTo>
                    <a:pt x="1137" y="1431"/>
                    <a:pt x="1137" y="1431"/>
                    <a:pt x="1137" y="1430"/>
                  </a:cubicBezTo>
                  <a:moveTo>
                    <a:pt x="1137" y="1430"/>
                  </a:moveTo>
                  <a:cubicBezTo>
                    <a:pt x="1138" y="1430"/>
                    <a:pt x="1139" y="1430"/>
                    <a:pt x="1139" y="1429"/>
                  </a:cubicBezTo>
                  <a:moveTo>
                    <a:pt x="1139" y="1429"/>
                  </a:moveTo>
                  <a:cubicBezTo>
                    <a:pt x="1141" y="1428"/>
                    <a:pt x="1139" y="1428"/>
                    <a:pt x="1139" y="1429"/>
                  </a:cubicBezTo>
                  <a:moveTo>
                    <a:pt x="789" y="1465"/>
                  </a:moveTo>
                  <a:cubicBezTo>
                    <a:pt x="825" y="1461"/>
                    <a:pt x="858" y="1454"/>
                    <a:pt x="891" y="1446"/>
                  </a:cubicBezTo>
                  <a:cubicBezTo>
                    <a:pt x="892" y="1440"/>
                    <a:pt x="897" y="1434"/>
                    <a:pt x="895" y="1429"/>
                  </a:cubicBezTo>
                  <a:cubicBezTo>
                    <a:pt x="863" y="1444"/>
                    <a:pt x="826" y="1455"/>
                    <a:pt x="789" y="1465"/>
                  </a:cubicBezTo>
                  <a:close/>
                  <a:moveTo>
                    <a:pt x="404" y="1435"/>
                  </a:moveTo>
                  <a:cubicBezTo>
                    <a:pt x="404" y="1434"/>
                    <a:pt x="405" y="1435"/>
                    <a:pt x="404" y="1435"/>
                  </a:cubicBezTo>
                  <a:close/>
                  <a:moveTo>
                    <a:pt x="407" y="1436"/>
                  </a:moveTo>
                  <a:cubicBezTo>
                    <a:pt x="407" y="1437"/>
                    <a:pt x="408" y="1436"/>
                    <a:pt x="409" y="1437"/>
                  </a:cubicBezTo>
                  <a:moveTo>
                    <a:pt x="409" y="1437"/>
                  </a:moveTo>
                  <a:cubicBezTo>
                    <a:pt x="409" y="1437"/>
                    <a:pt x="409" y="1437"/>
                    <a:pt x="409" y="1438"/>
                  </a:cubicBezTo>
                  <a:cubicBezTo>
                    <a:pt x="439" y="1456"/>
                    <a:pt x="472" y="1472"/>
                    <a:pt x="513" y="1480"/>
                  </a:cubicBezTo>
                  <a:moveTo>
                    <a:pt x="513" y="1480"/>
                  </a:moveTo>
                  <a:cubicBezTo>
                    <a:pt x="514" y="1483"/>
                    <a:pt x="517" y="1479"/>
                    <a:pt x="513" y="1480"/>
                  </a:cubicBezTo>
                  <a:moveTo>
                    <a:pt x="513" y="1480"/>
                  </a:moveTo>
                  <a:cubicBezTo>
                    <a:pt x="487" y="1457"/>
                    <a:pt x="441" y="1454"/>
                    <a:pt x="409" y="1437"/>
                  </a:cubicBezTo>
                  <a:moveTo>
                    <a:pt x="409" y="1437"/>
                  </a:moveTo>
                  <a:cubicBezTo>
                    <a:pt x="409" y="1436"/>
                    <a:pt x="408" y="1436"/>
                    <a:pt x="407" y="1436"/>
                  </a:cubicBezTo>
                  <a:moveTo>
                    <a:pt x="407" y="1436"/>
                  </a:moveTo>
                  <a:cubicBezTo>
                    <a:pt x="406" y="1434"/>
                    <a:pt x="406" y="1436"/>
                    <a:pt x="407" y="1436"/>
                  </a:cubicBezTo>
                  <a:moveTo>
                    <a:pt x="541" y="1455"/>
                  </a:moveTo>
                  <a:cubicBezTo>
                    <a:pt x="559" y="1457"/>
                    <a:pt x="575" y="1462"/>
                    <a:pt x="594" y="1463"/>
                  </a:cubicBezTo>
                  <a:cubicBezTo>
                    <a:pt x="592" y="1458"/>
                    <a:pt x="588" y="1454"/>
                    <a:pt x="586" y="1448"/>
                  </a:cubicBezTo>
                  <a:cubicBezTo>
                    <a:pt x="570" y="1444"/>
                    <a:pt x="554" y="1440"/>
                    <a:pt x="538" y="1435"/>
                  </a:cubicBezTo>
                  <a:cubicBezTo>
                    <a:pt x="536" y="1441"/>
                    <a:pt x="539" y="1450"/>
                    <a:pt x="541" y="1455"/>
                  </a:cubicBezTo>
                  <a:close/>
                  <a:moveTo>
                    <a:pt x="466" y="1437"/>
                  </a:moveTo>
                  <a:cubicBezTo>
                    <a:pt x="466" y="1437"/>
                    <a:pt x="466" y="1437"/>
                    <a:pt x="466" y="1438"/>
                  </a:cubicBezTo>
                  <a:cubicBezTo>
                    <a:pt x="476" y="1446"/>
                    <a:pt x="485" y="1455"/>
                    <a:pt x="495" y="1463"/>
                  </a:cubicBezTo>
                  <a:cubicBezTo>
                    <a:pt x="514" y="1467"/>
                    <a:pt x="531" y="1473"/>
                    <a:pt x="552" y="1474"/>
                  </a:cubicBezTo>
                  <a:moveTo>
                    <a:pt x="552" y="1474"/>
                  </a:moveTo>
                  <a:cubicBezTo>
                    <a:pt x="552" y="1475"/>
                    <a:pt x="553" y="1474"/>
                    <a:pt x="552" y="1474"/>
                  </a:cubicBezTo>
                  <a:moveTo>
                    <a:pt x="552" y="1474"/>
                  </a:moveTo>
                  <a:cubicBezTo>
                    <a:pt x="547" y="1468"/>
                    <a:pt x="542" y="1463"/>
                    <a:pt x="538" y="1456"/>
                  </a:cubicBezTo>
                  <a:cubicBezTo>
                    <a:pt x="512" y="1451"/>
                    <a:pt x="490" y="1443"/>
                    <a:pt x="466" y="1437"/>
                  </a:cubicBezTo>
                  <a:moveTo>
                    <a:pt x="466" y="1437"/>
                  </a:moveTo>
                  <a:cubicBezTo>
                    <a:pt x="466" y="1435"/>
                    <a:pt x="465" y="1437"/>
                    <a:pt x="466" y="1437"/>
                  </a:cubicBezTo>
                  <a:moveTo>
                    <a:pt x="888" y="1463"/>
                  </a:moveTo>
                  <a:cubicBezTo>
                    <a:pt x="888" y="1467"/>
                    <a:pt x="885" y="1469"/>
                    <a:pt x="884" y="1472"/>
                  </a:cubicBezTo>
                  <a:cubicBezTo>
                    <a:pt x="919" y="1472"/>
                    <a:pt x="949" y="1466"/>
                    <a:pt x="980" y="1462"/>
                  </a:cubicBezTo>
                  <a:cubicBezTo>
                    <a:pt x="982" y="1456"/>
                    <a:pt x="988" y="1448"/>
                    <a:pt x="986" y="1441"/>
                  </a:cubicBezTo>
                  <a:cubicBezTo>
                    <a:pt x="956" y="1451"/>
                    <a:pt x="922" y="1458"/>
                    <a:pt x="888" y="1463"/>
                  </a:cubicBezTo>
                  <a:close/>
                  <a:moveTo>
                    <a:pt x="1098" y="1445"/>
                  </a:moveTo>
                  <a:cubicBezTo>
                    <a:pt x="1098" y="1445"/>
                    <a:pt x="1099" y="1446"/>
                    <a:pt x="1098" y="1445"/>
                  </a:cubicBezTo>
                  <a:close/>
                  <a:moveTo>
                    <a:pt x="423" y="1450"/>
                  </a:moveTo>
                  <a:cubicBezTo>
                    <a:pt x="423" y="1450"/>
                    <a:pt x="424" y="1451"/>
                    <a:pt x="423" y="1450"/>
                  </a:cubicBezTo>
                  <a:close/>
                  <a:moveTo>
                    <a:pt x="600" y="1464"/>
                  </a:moveTo>
                  <a:cubicBezTo>
                    <a:pt x="639" y="1469"/>
                    <a:pt x="688" y="1474"/>
                    <a:pt x="730" y="1469"/>
                  </a:cubicBezTo>
                  <a:cubicBezTo>
                    <a:pt x="679" y="1467"/>
                    <a:pt x="633" y="1459"/>
                    <a:pt x="590" y="1449"/>
                  </a:cubicBezTo>
                  <a:cubicBezTo>
                    <a:pt x="593" y="1455"/>
                    <a:pt x="595" y="1461"/>
                    <a:pt x="600" y="1464"/>
                  </a:cubicBezTo>
                  <a:close/>
                  <a:moveTo>
                    <a:pt x="888" y="1449"/>
                  </a:moveTo>
                  <a:cubicBezTo>
                    <a:pt x="859" y="1457"/>
                    <a:pt x="828" y="1462"/>
                    <a:pt x="797" y="1467"/>
                  </a:cubicBezTo>
                  <a:cubicBezTo>
                    <a:pt x="795" y="1467"/>
                    <a:pt x="793" y="1467"/>
                    <a:pt x="792" y="1467"/>
                  </a:cubicBezTo>
                  <a:cubicBezTo>
                    <a:pt x="790" y="1468"/>
                    <a:pt x="792" y="1469"/>
                    <a:pt x="794" y="1468"/>
                  </a:cubicBezTo>
                  <a:cubicBezTo>
                    <a:pt x="826" y="1467"/>
                    <a:pt x="856" y="1465"/>
                    <a:pt x="885" y="1461"/>
                  </a:cubicBezTo>
                  <a:cubicBezTo>
                    <a:pt x="887" y="1457"/>
                    <a:pt x="888" y="1453"/>
                    <a:pt x="890" y="1449"/>
                  </a:cubicBezTo>
                  <a:cubicBezTo>
                    <a:pt x="889" y="1449"/>
                    <a:pt x="888" y="1449"/>
                    <a:pt x="888" y="1449"/>
                  </a:cubicBezTo>
                  <a:close/>
                  <a:moveTo>
                    <a:pt x="425" y="1451"/>
                  </a:moveTo>
                  <a:cubicBezTo>
                    <a:pt x="425" y="1451"/>
                    <a:pt x="426" y="1452"/>
                    <a:pt x="425" y="1451"/>
                  </a:cubicBezTo>
                  <a:close/>
                  <a:moveTo>
                    <a:pt x="427" y="1452"/>
                  </a:moveTo>
                  <a:cubicBezTo>
                    <a:pt x="427" y="1452"/>
                    <a:pt x="428" y="1453"/>
                    <a:pt x="427" y="1452"/>
                  </a:cubicBezTo>
                  <a:close/>
                  <a:moveTo>
                    <a:pt x="429" y="1453"/>
                  </a:moveTo>
                  <a:cubicBezTo>
                    <a:pt x="428" y="1453"/>
                    <a:pt x="430" y="1454"/>
                    <a:pt x="429" y="1453"/>
                  </a:cubicBezTo>
                  <a:close/>
                  <a:moveTo>
                    <a:pt x="749" y="1462"/>
                  </a:moveTo>
                  <a:cubicBezTo>
                    <a:pt x="749" y="1462"/>
                    <a:pt x="750" y="1462"/>
                    <a:pt x="750" y="1463"/>
                  </a:cubicBezTo>
                  <a:moveTo>
                    <a:pt x="750" y="1463"/>
                  </a:moveTo>
                  <a:cubicBezTo>
                    <a:pt x="751" y="1464"/>
                    <a:pt x="752" y="1462"/>
                    <a:pt x="750" y="1463"/>
                  </a:cubicBezTo>
                  <a:moveTo>
                    <a:pt x="750" y="1463"/>
                  </a:moveTo>
                  <a:cubicBezTo>
                    <a:pt x="750" y="1462"/>
                    <a:pt x="749" y="1462"/>
                    <a:pt x="749" y="1462"/>
                  </a:cubicBezTo>
                  <a:moveTo>
                    <a:pt x="749" y="1462"/>
                  </a:moveTo>
                  <a:cubicBezTo>
                    <a:pt x="746" y="1458"/>
                    <a:pt x="742" y="1456"/>
                    <a:pt x="739" y="1453"/>
                  </a:cubicBezTo>
                  <a:cubicBezTo>
                    <a:pt x="738" y="1460"/>
                    <a:pt x="744" y="1460"/>
                    <a:pt x="749" y="1462"/>
                  </a:cubicBezTo>
                  <a:moveTo>
                    <a:pt x="559" y="1476"/>
                  </a:moveTo>
                  <a:cubicBezTo>
                    <a:pt x="572" y="1480"/>
                    <a:pt x="590" y="1477"/>
                    <a:pt x="605" y="1480"/>
                  </a:cubicBezTo>
                  <a:cubicBezTo>
                    <a:pt x="605" y="1476"/>
                    <a:pt x="598" y="1472"/>
                    <a:pt x="597" y="1466"/>
                  </a:cubicBezTo>
                  <a:cubicBezTo>
                    <a:pt x="577" y="1465"/>
                    <a:pt x="561" y="1460"/>
                    <a:pt x="543" y="1458"/>
                  </a:cubicBezTo>
                  <a:cubicBezTo>
                    <a:pt x="547" y="1464"/>
                    <a:pt x="551" y="1473"/>
                    <a:pt x="559" y="1476"/>
                  </a:cubicBezTo>
                  <a:close/>
                  <a:moveTo>
                    <a:pt x="981" y="1463"/>
                  </a:moveTo>
                  <a:cubicBezTo>
                    <a:pt x="976" y="1471"/>
                    <a:pt x="970" y="1476"/>
                    <a:pt x="964" y="1481"/>
                  </a:cubicBezTo>
                  <a:cubicBezTo>
                    <a:pt x="972" y="1480"/>
                    <a:pt x="978" y="1479"/>
                    <a:pt x="986" y="1478"/>
                  </a:cubicBezTo>
                  <a:cubicBezTo>
                    <a:pt x="993" y="1472"/>
                    <a:pt x="1000" y="1466"/>
                    <a:pt x="1007" y="1460"/>
                  </a:cubicBezTo>
                  <a:cubicBezTo>
                    <a:pt x="1007" y="1458"/>
                    <a:pt x="1008" y="1458"/>
                    <a:pt x="1006" y="1458"/>
                  </a:cubicBezTo>
                  <a:cubicBezTo>
                    <a:pt x="998" y="1460"/>
                    <a:pt x="989" y="1461"/>
                    <a:pt x="981" y="1463"/>
                  </a:cubicBezTo>
                  <a:close/>
                  <a:moveTo>
                    <a:pt x="1069" y="1460"/>
                  </a:moveTo>
                  <a:cubicBezTo>
                    <a:pt x="1069" y="1459"/>
                    <a:pt x="1070" y="1460"/>
                    <a:pt x="1069" y="1460"/>
                  </a:cubicBezTo>
                  <a:close/>
                  <a:moveTo>
                    <a:pt x="1066" y="1461"/>
                  </a:moveTo>
                  <a:cubicBezTo>
                    <a:pt x="1041" y="1468"/>
                    <a:pt x="1016" y="1476"/>
                    <a:pt x="987" y="1480"/>
                  </a:cubicBezTo>
                  <a:cubicBezTo>
                    <a:pt x="984" y="1484"/>
                    <a:pt x="979" y="1485"/>
                    <a:pt x="976" y="1488"/>
                  </a:cubicBezTo>
                  <a:cubicBezTo>
                    <a:pt x="1008" y="1481"/>
                    <a:pt x="1042" y="1475"/>
                    <a:pt x="1066" y="1461"/>
                  </a:cubicBezTo>
                  <a:moveTo>
                    <a:pt x="1066" y="1461"/>
                  </a:moveTo>
                  <a:cubicBezTo>
                    <a:pt x="1070" y="1462"/>
                    <a:pt x="1067" y="1458"/>
                    <a:pt x="1066" y="1461"/>
                  </a:cubicBezTo>
                  <a:moveTo>
                    <a:pt x="742" y="1463"/>
                  </a:moveTo>
                  <a:cubicBezTo>
                    <a:pt x="742" y="1465"/>
                    <a:pt x="746" y="1462"/>
                    <a:pt x="742" y="1463"/>
                  </a:cubicBezTo>
                  <a:moveTo>
                    <a:pt x="742" y="1463"/>
                  </a:moveTo>
                  <a:cubicBezTo>
                    <a:pt x="741" y="1462"/>
                    <a:pt x="740" y="1461"/>
                    <a:pt x="739" y="1461"/>
                  </a:cubicBezTo>
                  <a:cubicBezTo>
                    <a:pt x="739" y="1463"/>
                    <a:pt x="740" y="1462"/>
                    <a:pt x="742" y="1463"/>
                  </a:cubicBezTo>
                  <a:moveTo>
                    <a:pt x="1072" y="1462"/>
                  </a:moveTo>
                  <a:cubicBezTo>
                    <a:pt x="1072" y="1461"/>
                    <a:pt x="1073" y="1462"/>
                    <a:pt x="1072" y="1462"/>
                  </a:cubicBezTo>
                  <a:close/>
                  <a:moveTo>
                    <a:pt x="774" y="1463"/>
                  </a:moveTo>
                  <a:cubicBezTo>
                    <a:pt x="774" y="1463"/>
                    <a:pt x="775" y="1464"/>
                    <a:pt x="774" y="1463"/>
                  </a:cubicBezTo>
                  <a:close/>
                  <a:moveTo>
                    <a:pt x="746" y="1464"/>
                  </a:moveTo>
                  <a:cubicBezTo>
                    <a:pt x="745" y="1464"/>
                    <a:pt x="746" y="1465"/>
                    <a:pt x="746" y="1464"/>
                  </a:cubicBezTo>
                  <a:close/>
                  <a:moveTo>
                    <a:pt x="780" y="1464"/>
                  </a:moveTo>
                  <a:cubicBezTo>
                    <a:pt x="780" y="1464"/>
                    <a:pt x="781" y="1465"/>
                    <a:pt x="780" y="1464"/>
                  </a:cubicBezTo>
                  <a:close/>
                  <a:moveTo>
                    <a:pt x="796" y="1472"/>
                  </a:moveTo>
                  <a:cubicBezTo>
                    <a:pt x="823" y="1473"/>
                    <a:pt x="851" y="1473"/>
                    <a:pt x="879" y="1473"/>
                  </a:cubicBezTo>
                  <a:cubicBezTo>
                    <a:pt x="879" y="1470"/>
                    <a:pt x="886" y="1464"/>
                    <a:pt x="882" y="1463"/>
                  </a:cubicBezTo>
                  <a:cubicBezTo>
                    <a:pt x="855" y="1469"/>
                    <a:pt x="823" y="1468"/>
                    <a:pt x="796" y="1472"/>
                  </a:cubicBezTo>
                  <a:close/>
                  <a:moveTo>
                    <a:pt x="882" y="1475"/>
                  </a:moveTo>
                  <a:cubicBezTo>
                    <a:pt x="882" y="1479"/>
                    <a:pt x="879" y="1481"/>
                    <a:pt x="878" y="1485"/>
                  </a:cubicBezTo>
                  <a:cubicBezTo>
                    <a:pt x="901" y="1482"/>
                    <a:pt x="937" y="1489"/>
                    <a:pt x="958" y="1482"/>
                  </a:cubicBezTo>
                  <a:cubicBezTo>
                    <a:pt x="961" y="1480"/>
                    <a:pt x="965" y="1476"/>
                    <a:pt x="968" y="1473"/>
                  </a:cubicBezTo>
                  <a:cubicBezTo>
                    <a:pt x="971" y="1470"/>
                    <a:pt x="977" y="1467"/>
                    <a:pt x="975" y="1464"/>
                  </a:cubicBezTo>
                  <a:cubicBezTo>
                    <a:pt x="946" y="1470"/>
                    <a:pt x="916" y="1474"/>
                    <a:pt x="882" y="1475"/>
                  </a:cubicBezTo>
                  <a:close/>
                  <a:moveTo>
                    <a:pt x="784" y="1466"/>
                  </a:moveTo>
                  <a:cubicBezTo>
                    <a:pt x="784" y="1466"/>
                    <a:pt x="785" y="1467"/>
                    <a:pt x="784" y="1466"/>
                  </a:cubicBezTo>
                  <a:close/>
                  <a:moveTo>
                    <a:pt x="503" y="1468"/>
                  </a:moveTo>
                  <a:cubicBezTo>
                    <a:pt x="520" y="1486"/>
                    <a:pt x="554" y="1491"/>
                    <a:pt x="582" y="1493"/>
                  </a:cubicBezTo>
                  <a:cubicBezTo>
                    <a:pt x="572" y="1490"/>
                    <a:pt x="565" y="1483"/>
                    <a:pt x="556" y="1478"/>
                  </a:cubicBezTo>
                  <a:cubicBezTo>
                    <a:pt x="537" y="1475"/>
                    <a:pt x="521" y="1471"/>
                    <a:pt x="503" y="1468"/>
                  </a:cubicBezTo>
                  <a:moveTo>
                    <a:pt x="503" y="1468"/>
                  </a:moveTo>
                  <a:cubicBezTo>
                    <a:pt x="502" y="1467"/>
                    <a:pt x="502" y="1468"/>
                    <a:pt x="503" y="1468"/>
                  </a:cubicBezTo>
                  <a:moveTo>
                    <a:pt x="611" y="1480"/>
                  </a:moveTo>
                  <a:cubicBezTo>
                    <a:pt x="653" y="1483"/>
                    <a:pt x="697" y="1480"/>
                    <a:pt x="732" y="1473"/>
                  </a:cubicBezTo>
                  <a:cubicBezTo>
                    <a:pt x="687" y="1475"/>
                    <a:pt x="642" y="1473"/>
                    <a:pt x="601" y="1467"/>
                  </a:cubicBezTo>
                  <a:cubicBezTo>
                    <a:pt x="604" y="1472"/>
                    <a:pt x="605" y="1478"/>
                    <a:pt x="611" y="1480"/>
                  </a:cubicBezTo>
                  <a:close/>
                  <a:moveTo>
                    <a:pt x="738" y="1472"/>
                  </a:moveTo>
                  <a:cubicBezTo>
                    <a:pt x="737" y="1472"/>
                    <a:pt x="736" y="1472"/>
                    <a:pt x="736" y="1473"/>
                  </a:cubicBezTo>
                  <a:cubicBezTo>
                    <a:pt x="737" y="1473"/>
                    <a:pt x="738" y="1473"/>
                    <a:pt x="738" y="1472"/>
                  </a:cubicBezTo>
                  <a:close/>
                  <a:moveTo>
                    <a:pt x="789" y="1473"/>
                  </a:moveTo>
                  <a:cubicBezTo>
                    <a:pt x="788" y="1473"/>
                    <a:pt x="786" y="1473"/>
                    <a:pt x="786" y="1474"/>
                  </a:cubicBezTo>
                  <a:cubicBezTo>
                    <a:pt x="787" y="1474"/>
                    <a:pt x="789" y="1474"/>
                    <a:pt x="789" y="1473"/>
                  </a:cubicBezTo>
                  <a:close/>
                  <a:moveTo>
                    <a:pt x="742" y="1475"/>
                  </a:moveTo>
                  <a:cubicBezTo>
                    <a:pt x="741" y="1475"/>
                    <a:pt x="742" y="1476"/>
                    <a:pt x="742" y="1475"/>
                  </a:cubicBezTo>
                  <a:close/>
                  <a:moveTo>
                    <a:pt x="745" y="1509"/>
                  </a:moveTo>
                  <a:cubicBezTo>
                    <a:pt x="748" y="1509"/>
                    <a:pt x="752" y="1509"/>
                    <a:pt x="755" y="1509"/>
                  </a:cubicBezTo>
                  <a:cubicBezTo>
                    <a:pt x="757" y="1498"/>
                    <a:pt x="761" y="1484"/>
                    <a:pt x="759" y="1474"/>
                  </a:cubicBezTo>
                  <a:cubicBezTo>
                    <a:pt x="754" y="1485"/>
                    <a:pt x="737" y="1490"/>
                    <a:pt x="745" y="1509"/>
                  </a:cubicBezTo>
                  <a:close/>
                  <a:moveTo>
                    <a:pt x="877" y="1476"/>
                  </a:moveTo>
                  <a:cubicBezTo>
                    <a:pt x="879" y="1475"/>
                    <a:pt x="877" y="1475"/>
                    <a:pt x="877" y="1476"/>
                  </a:cubicBezTo>
                  <a:moveTo>
                    <a:pt x="877" y="1476"/>
                  </a:moveTo>
                  <a:cubicBezTo>
                    <a:pt x="848" y="1477"/>
                    <a:pt x="817" y="1475"/>
                    <a:pt x="791" y="1475"/>
                  </a:cubicBezTo>
                  <a:cubicBezTo>
                    <a:pt x="817" y="1479"/>
                    <a:pt x="844" y="1483"/>
                    <a:pt x="873" y="1485"/>
                  </a:cubicBezTo>
                  <a:cubicBezTo>
                    <a:pt x="875" y="1482"/>
                    <a:pt x="877" y="1480"/>
                    <a:pt x="877" y="1476"/>
                  </a:cubicBezTo>
                  <a:moveTo>
                    <a:pt x="655" y="1493"/>
                  </a:moveTo>
                  <a:cubicBezTo>
                    <a:pt x="685" y="1490"/>
                    <a:pt x="715" y="1482"/>
                    <a:pt x="737" y="1477"/>
                  </a:cubicBezTo>
                  <a:cubicBezTo>
                    <a:pt x="737" y="1476"/>
                    <a:pt x="739" y="1475"/>
                    <a:pt x="736" y="1475"/>
                  </a:cubicBezTo>
                  <a:cubicBezTo>
                    <a:pt x="700" y="1482"/>
                    <a:pt x="655" y="1485"/>
                    <a:pt x="612" y="1483"/>
                  </a:cubicBezTo>
                  <a:cubicBezTo>
                    <a:pt x="615" y="1498"/>
                    <a:pt x="635" y="1496"/>
                    <a:pt x="655" y="1493"/>
                  </a:cubicBezTo>
                  <a:close/>
                  <a:moveTo>
                    <a:pt x="749" y="1476"/>
                  </a:moveTo>
                  <a:cubicBezTo>
                    <a:pt x="748" y="1476"/>
                    <a:pt x="749" y="1477"/>
                    <a:pt x="749" y="1476"/>
                  </a:cubicBezTo>
                  <a:close/>
                  <a:moveTo>
                    <a:pt x="754" y="1476"/>
                  </a:moveTo>
                  <a:cubicBezTo>
                    <a:pt x="749" y="1477"/>
                    <a:pt x="746" y="1481"/>
                    <a:pt x="741" y="1483"/>
                  </a:cubicBezTo>
                  <a:cubicBezTo>
                    <a:pt x="742" y="1484"/>
                    <a:pt x="741" y="1488"/>
                    <a:pt x="743" y="1489"/>
                  </a:cubicBezTo>
                  <a:cubicBezTo>
                    <a:pt x="746" y="1485"/>
                    <a:pt x="752" y="1481"/>
                    <a:pt x="754" y="1476"/>
                  </a:cubicBezTo>
                  <a:moveTo>
                    <a:pt x="754" y="1476"/>
                  </a:moveTo>
                  <a:cubicBezTo>
                    <a:pt x="756" y="1475"/>
                    <a:pt x="754" y="1475"/>
                    <a:pt x="754" y="1476"/>
                  </a:cubicBezTo>
                  <a:moveTo>
                    <a:pt x="773" y="1476"/>
                  </a:moveTo>
                  <a:cubicBezTo>
                    <a:pt x="772" y="1476"/>
                    <a:pt x="773" y="1477"/>
                    <a:pt x="773" y="1476"/>
                  </a:cubicBezTo>
                  <a:close/>
                  <a:moveTo>
                    <a:pt x="782" y="1475"/>
                  </a:moveTo>
                  <a:cubicBezTo>
                    <a:pt x="781" y="1475"/>
                    <a:pt x="780" y="1475"/>
                    <a:pt x="780" y="1476"/>
                  </a:cubicBezTo>
                  <a:cubicBezTo>
                    <a:pt x="781" y="1476"/>
                    <a:pt x="782" y="1476"/>
                    <a:pt x="782" y="1475"/>
                  </a:cubicBezTo>
                  <a:close/>
                  <a:moveTo>
                    <a:pt x="746" y="1477"/>
                  </a:moveTo>
                  <a:cubicBezTo>
                    <a:pt x="743" y="1476"/>
                    <a:pt x="739" y="1478"/>
                    <a:pt x="742" y="1480"/>
                  </a:cubicBezTo>
                  <a:cubicBezTo>
                    <a:pt x="742" y="1478"/>
                    <a:pt x="745" y="1479"/>
                    <a:pt x="746" y="1477"/>
                  </a:cubicBezTo>
                  <a:moveTo>
                    <a:pt x="746" y="1477"/>
                  </a:moveTo>
                  <a:cubicBezTo>
                    <a:pt x="750" y="1478"/>
                    <a:pt x="746" y="1474"/>
                    <a:pt x="746" y="1477"/>
                  </a:cubicBezTo>
                  <a:moveTo>
                    <a:pt x="758" y="1509"/>
                  </a:moveTo>
                  <a:cubicBezTo>
                    <a:pt x="768" y="1509"/>
                    <a:pt x="777" y="1509"/>
                    <a:pt x="787" y="1509"/>
                  </a:cubicBezTo>
                  <a:cubicBezTo>
                    <a:pt x="781" y="1500"/>
                    <a:pt x="770" y="1487"/>
                    <a:pt x="763" y="1476"/>
                  </a:cubicBezTo>
                  <a:cubicBezTo>
                    <a:pt x="761" y="1486"/>
                    <a:pt x="760" y="1498"/>
                    <a:pt x="758" y="1509"/>
                  </a:cubicBezTo>
                  <a:close/>
                  <a:moveTo>
                    <a:pt x="796" y="1509"/>
                  </a:moveTo>
                  <a:cubicBezTo>
                    <a:pt x="804" y="1511"/>
                    <a:pt x="813" y="1505"/>
                    <a:pt x="826" y="1508"/>
                  </a:cubicBezTo>
                  <a:cubicBezTo>
                    <a:pt x="807" y="1497"/>
                    <a:pt x="786" y="1489"/>
                    <a:pt x="769" y="1476"/>
                  </a:cubicBezTo>
                  <a:cubicBezTo>
                    <a:pt x="777" y="1485"/>
                    <a:pt x="782" y="1505"/>
                    <a:pt x="796" y="1509"/>
                  </a:cubicBezTo>
                  <a:close/>
                  <a:moveTo>
                    <a:pt x="837" y="1507"/>
                  </a:moveTo>
                  <a:cubicBezTo>
                    <a:pt x="844" y="1507"/>
                    <a:pt x="860" y="1507"/>
                    <a:pt x="864" y="1499"/>
                  </a:cubicBezTo>
                  <a:cubicBezTo>
                    <a:pt x="831" y="1496"/>
                    <a:pt x="800" y="1484"/>
                    <a:pt x="774" y="1477"/>
                  </a:cubicBezTo>
                  <a:cubicBezTo>
                    <a:pt x="791" y="1485"/>
                    <a:pt x="814" y="1505"/>
                    <a:pt x="837" y="1507"/>
                  </a:cubicBezTo>
                  <a:close/>
                  <a:moveTo>
                    <a:pt x="865" y="1497"/>
                  </a:moveTo>
                  <a:cubicBezTo>
                    <a:pt x="867" y="1494"/>
                    <a:pt x="870" y="1491"/>
                    <a:pt x="871" y="1487"/>
                  </a:cubicBezTo>
                  <a:cubicBezTo>
                    <a:pt x="839" y="1487"/>
                    <a:pt x="810" y="1479"/>
                    <a:pt x="783" y="1477"/>
                  </a:cubicBezTo>
                  <a:cubicBezTo>
                    <a:pt x="809" y="1485"/>
                    <a:pt x="835" y="1493"/>
                    <a:pt x="865" y="1497"/>
                  </a:cubicBezTo>
                  <a:close/>
                  <a:moveTo>
                    <a:pt x="617" y="1495"/>
                  </a:moveTo>
                  <a:cubicBezTo>
                    <a:pt x="616" y="1492"/>
                    <a:pt x="610" y="1486"/>
                    <a:pt x="606" y="1483"/>
                  </a:cubicBezTo>
                  <a:cubicBezTo>
                    <a:pt x="592" y="1483"/>
                    <a:pt x="576" y="1479"/>
                    <a:pt x="563" y="1480"/>
                  </a:cubicBezTo>
                  <a:cubicBezTo>
                    <a:pt x="577" y="1489"/>
                    <a:pt x="591" y="1498"/>
                    <a:pt x="617" y="1495"/>
                  </a:cubicBezTo>
                  <a:close/>
                  <a:moveTo>
                    <a:pt x="626" y="1499"/>
                  </a:moveTo>
                  <a:cubicBezTo>
                    <a:pt x="667" y="1513"/>
                    <a:pt x="710" y="1498"/>
                    <a:pt x="738" y="1480"/>
                  </a:cubicBezTo>
                  <a:cubicBezTo>
                    <a:pt x="706" y="1488"/>
                    <a:pt x="665" y="1495"/>
                    <a:pt x="626" y="1499"/>
                  </a:cubicBezTo>
                  <a:close/>
                  <a:moveTo>
                    <a:pt x="1025" y="1480"/>
                  </a:moveTo>
                  <a:cubicBezTo>
                    <a:pt x="1025" y="1479"/>
                    <a:pt x="1026" y="1480"/>
                    <a:pt x="1025" y="1480"/>
                  </a:cubicBezTo>
                  <a:close/>
                  <a:moveTo>
                    <a:pt x="1022" y="1481"/>
                  </a:moveTo>
                  <a:cubicBezTo>
                    <a:pt x="1023" y="1481"/>
                    <a:pt x="1022" y="1480"/>
                    <a:pt x="1022" y="1481"/>
                  </a:cubicBezTo>
                  <a:close/>
                  <a:moveTo>
                    <a:pt x="516" y="1482"/>
                  </a:moveTo>
                  <a:cubicBezTo>
                    <a:pt x="516" y="1481"/>
                    <a:pt x="517" y="1482"/>
                    <a:pt x="516" y="1482"/>
                  </a:cubicBezTo>
                  <a:close/>
                  <a:moveTo>
                    <a:pt x="1018" y="1482"/>
                  </a:moveTo>
                  <a:cubicBezTo>
                    <a:pt x="1001" y="1486"/>
                    <a:pt x="981" y="1488"/>
                    <a:pt x="966" y="1495"/>
                  </a:cubicBezTo>
                  <a:moveTo>
                    <a:pt x="966" y="1495"/>
                  </a:moveTo>
                  <a:cubicBezTo>
                    <a:pt x="962" y="1494"/>
                    <a:pt x="965" y="1498"/>
                    <a:pt x="966" y="1495"/>
                  </a:cubicBezTo>
                  <a:moveTo>
                    <a:pt x="966" y="1495"/>
                  </a:moveTo>
                  <a:cubicBezTo>
                    <a:pt x="985" y="1493"/>
                    <a:pt x="1002" y="1488"/>
                    <a:pt x="1018" y="1482"/>
                  </a:cubicBezTo>
                  <a:moveTo>
                    <a:pt x="1018" y="1482"/>
                  </a:moveTo>
                  <a:cubicBezTo>
                    <a:pt x="1022" y="1483"/>
                    <a:pt x="1019" y="1479"/>
                    <a:pt x="1018" y="1482"/>
                  </a:cubicBezTo>
                  <a:moveTo>
                    <a:pt x="940" y="1495"/>
                  </a:moveTo>
                  <a:cubicBezTo>
                    <a:pt x="955" y="1492"/>
                    <a:pt x="972" y="1491"/>
                    <a:pt x="980" y="1482"/>
                  </a:cubicBezTo>
                  <a:cubicBezTo>
                    <a:pt x="962" y="1482"/>
                    <a:pt x="950" y="1488"/>
                    <a:pt x="940" y="1495"/>
                  </a:cubicBezTo>
                  <a:close/>
                  <a:moveTo>
                    <a:pt x="681" y="1507"/>
                  </a:moveTo>
                  <a:cubicBezTo>
                    <a:pt x="694" y="1507"/>
                    <a:pt x="707" y="1507"/>
                    <a:pt x="719" y="1509"/>
                  </a:cubicBezTo>
                  <a:cubicBezTo>
                    <a:pt x="726" y="1503"/>
                    <a:pt x="734" y="1498"/>
                    <a:pt x="740" y="1491"/>
                  </a:cubicBezTo>
                  <a:cubicBezTo>
                    <a:pt x="737" y="1491"/>
                    <a:pt x="741" y="1484"/>
                    <a:pt x="738" y="1484"/>
                  </a:cubicBezTo>
                  <a:cubicBezTo>
                    <a:pt x="722" y="1494"/>
                    <a:pt x="700" y="1499"/>
                    <a:pt x="681" y="1507"/>
                  </a:cubicBezTo>
                  <a:close/>
                  <a:moveTo>
                    <a:pt x="876" y="1487"/>
                  </a:moveTo>
                  <a:cubicBezTo>
                    <a:pt x="874" y="1491"/>
                    <a:pt x="871" y="1493"/>
                    <a:pt x="870" y="1498"/>
                  </a:cubicBezTo>
                  <a:cubicBezTo>
                    <a:pt x="900" y="1502"/>
                    <a:pt x="934" y="1501"/>
                    <a:pt x="950" y="1486"/>
                  </a:cubicBezTo>
                  <a:cubicBezTo>
                    <a:pt x="927" y="1487"/>
                    <a:pt x="902" y="1488"/>
                    <a:pt x="876" y="1487"/>
                  </a:cubicBezTo>
                  <a:close/>
                  <a:moveTo>
                    <a:pt x="542" y="1492"/>
                  </a:moveTo>
                  <a:cubicBezTo>
                    <a:pt x="542" y="1492"/>
                    <a:pt x="543" y="1493"/>
                    <a:pt x="542" y="1492"/>
                  </a:cubicBezTo>
                  <a:close/>
                  <a:moveTo>
                    <a:pt x="570" y="1495"/>
                  </a:moveTo>
                  <a:cubicBezTo>
                    <a:pt x="565" y="1495"/>
                    <a:pt x="538" y="1491"/>
                    <a:pt x="548" y="1494"/>
                  </a:cubicBezTo>
                  <a:cubicBezTo>
                    <a:pt x="571" y="1502"/>
                    <a:pt x="600" y="1512"/>
                    <a:pt x="625" y="1510"/>
                  </a:cubicBezTo>
                  <a:cubicBezTo>
                    <a:pt x="606" y="1504"/>
                    <a:pt x="592" y="1498"/>
                    <a:pt x="570" y="1495"/>
                  </a:cubicBezTo>
                  <a:close/>
                  <a:moveTo>
                    <a:pt x="958" y="1495"/>
                  </a:moveTo>
                  <a:cubicBezTo>
                    <a:pt x="949" y="1496"/>
                    <a:pt x="942" y="1497"/>
                    <a:pt x="935" y="1499"/>
                  </a:cubicBezTo>
                  <a:cubicBezTo>
                    <a:pt x="943" y="1498"/>
                    <a:pt x="953" y="1499"/>
                    <a:pt x="958" y="1495"/>
                  </a:cubicBezTo>
                  <a:moveTo>
                    <a:pt x="958" y="1495"/>
                  </a:moveTo>
                  <a:cubicBezTo>
                    <a:pt x="962" y="1496"/>
                    <a:pt x="958" y="1492"/>
                    <a:pt x="958" y="1495"/>
                  </a:cubicBezTo>
                  <a:moveTo>
                    <a:pt x="724" y="1509"/>
                  </a:moveTo>
                  <a:cubicBezTo>
                    <a:pt x="730" y="1509"/>
                    <a:pt x="736" y="1509"/>
                    <a:pt x="742" y="1509"/>
                  </a:cubicBezTo>
                  <a:cubicBezTo>
                    <a:pt x="740" y="1505"/>
                    <a:pt x="741" y="1498"/>
                    <a:pt x="739" y="1495"/>
                  </a:cubicBezTo>
                  <a:cubicBezTo>
                    <a:pt x="735" y="1501"/>
                    <a:pt x="728" y="1504"/>
                    <a:pt x="724" y="1509"/>
                  </a:cubicBezTo>
                  <a:close/>
                  <a:moveTo>
                    <a:pt x="613" y="1499"/>
                  </a:moveTo>
                  <a:cubicBezTo>
                    <a:pt x="615" y="1500"/>
                    <a:pt x="623" y="1501"/>
                    <a:pt x="624" y="1500"/>
                  </a:cubicBezTo>
                  <a:cubicBezTo>
                    <a:pt x="622" y="1496"/>
                    <a:pt x="599" y="1499"/>
                    <a:pt x="613" y="1499"/>
                  </a:cubicBezTo>
                  <a:close/>
                  <a:moveTo>
                    <a:pt x="929" y="1500"/>
                  </a:moveTo>
                  <a:cubicBezTo>
                    <a:pt x="929" y="1500"/>
                    <a:pt x="930" y="1501"/>
                    <a:pt x="929" y="1500"/>
                  </a:cubicBezTo>
                  <a:close/>
                  <a:moveTo>
                    <a:pt x="865" y="1505"/>
                  </a:moveTo>
                  <a:cubicBezTo>
                    <a:pt x="871" y="1503"/>
                    <a:pt x="880" y="1504"/>
                    <a:pt x="886" y="1502"/>
                  </a:cubicBezTo>
                  <a:cubicBezTo>
                    <a:pt x="879" y="1502"/>
                    <a:pt x="867" y="1497"/>
                    <a:pt x="865" y="1505"/>
                  </a:cubicBezTo>
                  <a:close/>
                  <a:moveTo>
                    <a:pt x="608" y="1501"/>
                  </a:moveTo>
                  <a:cubicBezTo>
                    <a:pt x="608" y="1501"/>
                    <a:pt x="607" y="1501"/>
                    <a:pt x="606" y="1502"/>
                  </a:cubicBezTo>
                  <a:cubicBezTo>
                    <a:pt x="607" y="1502"/>
                    <a:pt x="608" y="1502"/>
                    <a:pt x="608" y="1501"/>
                  </a:cubicBezTo>
                  <a:close/>
                  <a:moveTo>
                    <a:pt x="885" y="1514"/>
                  </a:moveTo>
                  <a:cubicBezTo>
                    <a:pt x="909" y="1514"/>
                    <a:pt x="929" y="1509"/>
                    <a:pt x="946" y="1501"/>
                  </a:cubicBezTo>
                  <a:cubicBezTo>
                    <a:pt x="921" y="1500"/>
                    <a:pt x="904" y="1509"/>
                    <a:pt x="885" y="1514"/>
                  </a:cubicBezTo>
                  <a:close/>
                  <a:moveTo>
                    <a:pt x="633" y="1509"/>
                  </a:moveTo>
                  <a:cubicBezTo>
                    <a:pt x="629" y="1504"/>
                    <a:pt x="618" y="1501"/>
                    <a:pt x="609" y="1503"/>
                  </a:cubicBezTo>
                  <a:cubicBezTo>
                    <a:pt x="618" y="1504"/>
                    <a:pt x="626" y="1509"/>
                    <a:pt x="633" y="1509"/>
                  </a:cubicBezTo>
                  <a:close/>
                  <a:moveTo>
                    <a:pt x="858" y="1512"/>
                  </a:moveTo>
                  <a:cubicBezTo>
                    <a:pt x="879" y="1516"/>
                    <a:pt x="896" y="1508"/>
                    <a:pt x="912" y="1503"/>
                  </a:cubicBezTo>
                  <a:cubicBezTo>
                    <a:pt x="893" y="1506"/>
                    <a:pt x="869" y="1502"/>
                    <a:pt x="858" y="1512"/>
                  </a:cubicBezTo>
                  <a:close/>
                  <a:moveTo>
                    <a:pt x="659" y="1507"/>
                  </a:moveTo>
                  <a:cubicBezTo>
                    <a:pt x="650" y="1508"/>
                    <a:pt x="641" y="1503"/>
                    <a:pt x="633" y="1506"/>
                  </a:cubicBezTo>
                  <a:cubicBezTo>
                    <a:pt x="638" y="1512"/>
                    <a:pt x="652" y="1509"/>
                    <a:pt x="659" y="1507"/>
                  </a:cubicBezTo>
                  <a:close/>
                  <a:moveTo>
                    <a:pt x="645" y="1512"/>
                  </a:moveTo>
                  <a:cubicBezTo>
                    <a:pt x="667" y="1518"/>
                    <a:pt x="698" y="1526"/>
                    <a:pt x="714" y="1511"/>
                  </a:cubicBezTo>
                  <a:cubicBezTo>
                    <a:pt x="688" y="1510"/>
                    <a:pt x="666" y="1506"/>
                    <a:pt x="645" y="1512"/>
                  </a:cubicBezTo>
                  <a:close/>
                  <a:moveTo>
                    <a:pt x="845" y="1510"/>
                  </a:moveTo>
                  <a:cubicBezTo>
                    <a:pt x="849" y="1510"/>
                    <a:pt x="855" y="1512"/>
                    <a:pt x="856" y="1508"/>
                  </a:cubicBezTo>
                  <a:cubicBezTo>
                    <a:pt x="852" y="1509"/>
                    <a:pt x="847" y="1508"/>
                    <a:pt x="845" y="1510"/>
                  </a:cubicBezTo>
                  <a:close/>
                  <a:moveTo>
                    <a:pt x="798" y="1512"/>
                  </a:moveTo>
                  <a:cubicBezTo>
                    <a:pt x="808" y="1524"/>
                    <a:pt x="839" y="1525"/>
                    <a:pt x="850" y="1513"/>
                  </a:cubicBezTo>
                  <a:cubicBezTo>
                    <a:pt x="837" y="1508"/>
                    <a:pt x="813" y="1509"/>
                    <a:pt x="798" y="1512"/>
                  </a:cubicBezTo>
                  <a:close/>
                  <a:moveTo>
                    <a:pt x="699" y="1522"/>
                  </a:moveTo>
                  <a:cubicBezTo>
                    <a:pt x="714" y="1522"/>
                    <a:pt x="731" y="1526"/>
                    <a:pt x="746" y="1524"/>
                  </a:cubicBezTo>
                  <a:cubicBezTo>
                    <a:pt x="743" y="1521"/>
                    <a:pt x="744" y="1515"/>
                    <a:pt x="742" y="1511"/>
                  </a:cubicBezTo>
                  <a:cubicBezTo>
                    <a:pt x="721" y="1509"/>
                    <a:pt x="710" y="1514"/>
                    <a:pt x="699" y="1522"/>
                  </a:cubicBezTo>
                  <a:close/>
                  <a:moveTo>
                    <a:pt x="750" y="1525"/>
                  </a:moveTo>
                  <a:cubicBezTo>
                    <a:pt x="753" y="1522"/>
                    <a:pt x="754" y="1517"/>
                    <a:pt x="754" y="1511"/>
                  </a:cubicBezTo>
                  <a:cubicBezTo>
                    <a:pt x="751" y="1511"/>
                    <a:pt x="748" y="1511"/>
                    <a:pt x="745" y="1511"/>
                  </a:cubicBezTo>
                  <a:cubicBezTo>
                    <a:pt x="747" y="1516"/>
                    <a:pt x="745" y="1524"/>
                    <a:pt x="750" y="1525"/>
                  </a:cubicBezTo>
                  <a:close/>
                  <a:moveTo>
                    <a:pt x="790" y="1511"/>
                  </a:moveTo>
                  <a:cubicBezTo>
                    <a:pt x="779" y="1511"/>
                    <a:pt x="768" y="1511"/>
                    <a:pt x="757" y="1511"/>
                  </a:cubicBezTo>
                  <a:cubicBezTo>
                    <a:pt x="757" y="1517"/>
                    <a:pt x="755" y="1520"/>
                    <a:pt x="754" y="1525"/>
                  </a:cubicBezTo>
                  <a:cubicBezTo>
                    <a:pt x="773" y="1525"/>
                    <a:pt x="792" y="1526"/>
                    <a:pt x="807" y="1522"/>
                  </a:cubicBezTo>
                  <a:cubicBezTo>
                    <a:pt x="800" y="1520"/>
                    <a:pt x="797" y="1514"/>
                    <a:pt x="790" y="1511"/>
                  </a:cubicBezTo>
                  <a:close/>
                  <a:moveTo>
                    <a:pt x="852" y="1517"/>
                  </a:moveTo>
                  <a:cubicBezTo>
                    <a:pt x="851" y="1518"/>
                    <a:pt x="852" y="1518"/>
                    <a:pt x="852" y="1517"/>
                  </a:cubicBezTo>
                  <a:moveTo>
                    <a:pt x="852" y="1517"/>
                  </a:moveTo>
                  <a:cubicBezTo>
                    <a:pt x="857" y="1517"/>
                    <a:pt x="861" y="1517"/>
                    <a:pt x="864" y="1515"/>
                  </a:cubicBezTo>
                  <a:cubicBezTo>
                    <a:pt x="859" y="1515"/>
                    <a:pt x="854" y="1513"/>
                    <a:pt x="852" y="1517"/>
                  </a:cubicBezTo>
                  <a:moveTo>
                    <a:pt x="655" y="1518"/>
                  </a:moveTo>
                  <a:cubicBezTo>
                    <a:pt x="655" y="1518"/>
                    <a:pt x="656" y="1519"/>
                    <a:pt x="655" y="1518"/>
                  </a:cubicBezTo>
                  <a:close/>
                  <a:moveTo>
                    <a:pt x="674" y="1522"/>
                  </a:moveTo>
                  <a:cubicBezTo>
                    <a:pt x="679" y="1522"/>
                    <a:pt x="678" y="1522"/>
                    <a:pt x="674" y="1521"/>
                  </a:cubicBezTo>
                  <a:cubicBezTo>
                    <a:pt x="672" y="1521"/>
                    <a:pt x="662" y="1518"/>
                    <a:pt x="658" y="1519"/>
                  </a:cubicBezTo>
                  <a:cubicBezTo>
                    <a:pt x="665" y="1520"/>
                    <a:pt x="671" y="1522"/>
                    <a:pt x="674" y="1522"/>
                  </a:cubicBezTo>
                  <a:close/>
                </a:path>
              </a:pathLst>
            </a:custGeom>
            <a:grpFill/>
            <a:ln w="9525">
              <a:noFill/>
              <a:round/>
              <a:headEnd/>
              <a:tailEnd/>
            </a:ln>
          </p:spPr>
          <p:txBody>
            <a:bodyPr/>
            <a:lstStyle/>
            <a:p>
              <a:endParaRPr lang="de-DE"/>
            </a:p>
          </p:txBody>
        </p:sp>
        <p:sp>
          <p:nvSpPr>
            <p:cNvPr id="17" name="Freeform 12"/>
            <p:cNvSpPr>
              <a:spLocks noEditPoints="1"/>
            </p:cNvSpPr>
            <p:nvPr/>
          </p:nvSpPr>
          <p:spPr bwMode="gray">
            <a:xfrm>
              <a:off x="2834290" y="1987741"/>
              <a:ext cx="3470441" cy="3332809"/>
            </a:xfrm>
            <a:custGeom>
              <a:avLst/>
              <a:gdLst/>
              <a:ahLst/>
              <a:cxnLst>
                <a:cxn ang="0">
                  <a:pos x="1157" y="29"/>
                </a:cxn>
                <a:cxn ang="0">
                  <a:pos x="617" y="117"/>
                </a:cxn>
                <a:cxn ang="0">
                  <a:pos x="656" y="178"/>
                </a:cxn>
                <a:cxn ang="0">
                  <a:pos x="239" y="258"/>
                </a:cxn>
                <a:cxn ang="0">
                  <a:pos x="536" y="255"/>
                </a:cxn>
                <a:cxn ang="0">
                  <a:pos x="663" y="454"/>
                </a:cxn>
                <a:cxn ang="0">
                  <a:pos x="900" y="474"/>
                </a:cxn>
                <a:cxn ang="0">
                  <a:pos x="922" y="511"/>
                </a:cxn>
                <a:cxn ang="0">
                  <a:pos x="908" y="527"/>
                </a:cxn>
                <a:cxn ang="0">
                  <a:pos x="895" y="533"/>
                </a:cxn>
                <a:cxn ang="0">
                  <a:pos x="1040" y="559"/>
                </a:cxn>
                <a:cxn ang="0">
                  <a:pos x="1319" y="1342"/>
                </a:cxn>
                <a:cxn ang="0">
                  <a:pos x="1320" y="1379"/>
                </a:cxn>
                <a:cxn ang="0">
                  <a:pos x="576" y="31"/>
                </a:cxn>
                <a:cxn ang="0">
                  <a:pos x="469" y="123"/>
                </a:cxn>
                <a:cxn ang="0">
                  <a:pos x="676" y="54"/>
                </a:cxn>
                <a:cxn ang="0">
                  <a:pos x="618" y="4"/>
                </a:cxn>
                <a:cxn ang="0">
                  <a:pos x="595" y="5"/>
                </a:cxn>
                <a:cxn ang="0">
                  <a:pos x="513" y="46"/>
                </a:cxn>
                <a:cxn ang="0">
                  <a:pos x="422" y="75"/>
                </a:cxn>
                <a:cxn ang="0">
                  <a:pos x="459" y="67"/>
                </a:cxn>
                <a:cxn ang="0">
                  <a:pos x="1681" y="642"/>
                </a:cxn>
                <a:cxn ang="0">
                  <a:pos x="1077" y="36"/>
                </a:cxn>
                <a:cxn ang="0">
                  <a:pos x="1098" y="110"/>
                </a:cxn>
                <a:cxn ang="0">
                  <a:pos x="979" y="117"/>
                </a:cxn>
                <a:cxn ang="0">
                  <a:pos x="948" y="122"/>
                </a:cxn>
                <a:cxn ang="0">
                  <a:pos x="820" y="97"/>
                </a:cxn>
                <a:cxn ang="0">
                  <a:pos x="698" y="200"/>
                </a:cxn>
                <a:cxn ang="0">
                  <a:pos x="828" y="182"/>
                </a:cxn>
                <a:cxn ang="0">
                  <a:pos x="734" y="228"/>
                </a:cxn>
                <a:cxn ang="0">
                  <a:pos x="635" y="272"/>
                </a:cxn>
                <a:cxn ang="0">
                  <a:pos x="593" y="234"/>
                </a:cxn>
                <a:cxn ang="0">
                  <a:pos x="621" y="295"/>
                </a:cxn>
                <a:cxn ang="0">
                  <a:pos x="441" y="441"/>
                </a:cxn>
                <a:cxn ang="0">
                  <a:pos x="621" y="411"/>
                </a:cxn>
                <a:cxn ang="0">
                  <a:pos x="709" y="512"/>
                </a:cxn>
                <a:cxn ang="0">
                  <a:pos x="740" y="381"/>
                </a:cxn>
                <a:cxn ang="0">
                  <a:pos x="870" y="536"/>
                </a:cxn>
                <a:cxn ang="0">
                  <a:pos x="911" y="470"/>
                </a:cxn>
                <a:cxn ang="0">
                  <a:pos x="1059" y="616"/>
                </a:cxn>
                <a:cxn ang="0">
                  <a:pos x="834" y="603"/>
                </a:cxn>
                <a:cxn ang="0">
                  <a:pos x="677" y="539"/>
                </a:cxn>
                <a:cxn ang="0">
                  <a:pos x="369" y="587"/>
                </a:cxn>
                <a:cxn ang="0">
                  <a:pos x="215" y="834"/>
                </a:cxn>
                <a:cxn ang="0">
                  <a:pos x="317" y="1065"/>
                </a:cxn>
                <a:cxn ang="0">
                  <a:pos x="592" y="1115"/>
                </a:cxn>
                <a:cxn ang="0">
                  <a:pos x="681" y="1291"/>
                </a:cxn>
                <a:cxn ang="0">
                  <a:pos x="733" y="1503"/>
                </a:cxn>
                <a:cxn ang="0">
                  <a:pos x="1016" y="1556"/>
                </a:cxn>
                <a:cxn ang="0">
                  <a:pos x="1197" y="1373"/>
                </a:cxn>
                <a:cxn ang="0">
                  <a:pos x="1271" y="1154"/>
                </a:cxn>
                <a:cxn ang="0">
                  <a:pos x="1311" y="967"/>
                </a:cxn>
                <a:cxn ang="0">
                  <a:pos x="1135" y="797"/>
                </a:cxn>
                <a:cxn ang="0">
                  <a:pos x="1197" y="810"/>
                </a:cxn>
                <a:cxn ang="0">
                  <a:pos x="1447" y="788"/>
                </a:cxn>
                <a:cxn ang="0">
                  <a:pos x="1277" y="635"/>
                </a:cxn>
                <a:cxn ang="0">
                  <a:pos x="1531" y="652"/>
                </a:cxn>
                <a:cxn ang="0">
                  <a:pos x="1658" y="862"/>
                </a:cxn>
                <a:cxn ang="0">
                  <a:pos x="1038" y="440"/>
                </a:cxn>
                <a:cxn ang="0">
                  <a:pos x="991" y="389"/>
                </a:cxn>
                <a:cxn ang="0">
                  <a:pos x="1099" y="418"/>
                </a:cxn>
                <a:cxn ang="0">
                  <a:pos x="287" y="206"/>
                </a:cxn>
                <a:cxn ang="0">
                  <a:pos x="50" y="1063"/>
                </a:cxn>
              </a:cxnLst>
              <a:rect l="0" t="0" r="r" b="b"/>
              <a:pathLst>
                <a:path w="1683" h="1609">
                  <a:moveTo>
                    <a:pt x="1008" y="20"/>
                  </a:moveTo>
                  <a:cubicBezTo>
                    <a:pt x="1021" y="27"/>
                    <a:pt x="1028" y="27"/>
                    <a:pt x="1045" y="29"/>
                  </a:cubicBezTo>
                  <a:cubicBezTo>
                    <a:pt x="1035" y="22"/>
                    <a:pt x="1023" y="21"/>
                    <a:pt x="1008" y="20"/>
                  </a:cubicBezTo>
                  <a:close/>
                  <a:moveTo>
                    <a:pt x="1146" y="26"/>
                  </a:moveTo>
                  <a:cubicBezTo>
                    <a:pt x="1143" y="26"/>
                    <a:pt x="1143" y="22"/>
                    <a:pt x="1141" y="21"/>
                  </a:cubicBezTo>
                  <a:cubicBezTo>
                    <a:pt x="1142" y="21"/>
                    <a:pt x="1146" y="24"/>
                    <a:pt x="1147" y="21"/>
                  </a:cubicBezTo>
                  <a:cubicBezTo>
                    <a:pt x="1138" y="19"/>
                    <a:pt x="1136" y="20"/>
                    <a:pt x="1128" y="22"/>
                  </a:cubicBezTo>
                  <a:cubicBezTo>
                    <a:pt x="1134" y="24"/>
                    <a:pt x="1139" y="27"/>
                    <a:pt x="1146" y="26"/>
                  </a:cubicBezTo>
                  <a:close/>
                  <a:moveTo>
                    <a:pt x="1063" y="27"/>
                  </a:moveTo>
                  <a:cubicBezTo>
                    <a:pt x="1057" y="27"/>
                    <a:pt x="1049" y="23"/>
                    <a:pt x="1045" y="25"/>
                  </a:cubicBezTo>
                  <a:cubicBezTo>
                    <a:pt x="1050" y="26"/>
                    <a:pt x="1053" y="31"/>
                    <a:pt x="1059" y="32"/>
                  </a:cubicBezTo>
                  <a:cubicBezTo>
                    <a:pt x="1060" y="30"/>
                    <a:pt x="1063" y="30"/>
                    <a:pt x="1063" y="27"/>
                  </a:cubicBezTo>
                  <a:close/>
                  <a:moveTo>
                    <a:pt x="1157" y="29"/>
                  </a:moveTo>
                  <a:cubicBezTo>
                    <a:pt x="1159" y="30"/>
                    <a:pt x="1161" y="30"/>
                    <a:pt x="1163" y="31"/>
                  </a:cubicBezTo>
                  <a:cubicBezTo>
                    <a:pt x="1163" y="28"/>
                    <a:pt x="1158" y="27"/>
                    <a:pt x="1157" y="29"/>
                  </a:cubicBezTo>
                  <a:close/>
                  <a:moveTo>
                    <a:pt x="966" y="79"/>
                  </a:moveTo>
                  <a:cubicBezTo>
                    <a:pt x="979" y="79"/>
                    <a:pt x="987" y="91"/>
                    <a:pt x="1000" y="85"/>
                  </a:cubicBezTo>
                  <a:cubicBezTo>
                    <a:pt x="983" y="83"/>
                    <a:pt x="971" y="65"/>
                    <a:pt x="984" y="55"/>
                  </a:cubicBezTo>
                  <a:cubicBezTo>
                    <a:pt x="988" y="52"/>
                    <a:pt x="993" y="54"/>
                    <a:pt x="996" y="49"/>
                  </a:cubicBezTo>
                  <a:cubicBezTo>
                    <a:pt x="992" y="41"/>
                    <a:pt x="983" y="46"/>
                    <a:pt x="978" y="50"/>
                  </a:cubicBezTo>
                  <a:cubicBezTo>
                    <a:pt x="970" y="49"/>
                    <a:pt x="966" y="53"/>
                    <a:pt x="962" y="58"/>
                  </a:cubicBezTo>
                  <a:cubicBezTo>
                    <a:pt x="969" y="61"/>
                    <a:pt x="963" y="73"/>
                    <a:pt x="966" y="79"/>
                  </a:cubicBezTo>
                  <a:close/>
                  <a:moveTo>
                    <a:pt x="1026" y="63"/>
                  </a:moveTo>
                  <a:cubicBezTo>
                    <a:pt x="1029" y="64"/>
                    <a:pt x="1031" y="68"/>
                    <a:pt x="1033" y="64"/>
                  </a:cubicBezTo>
                  <a:cubicBezTo>
                    <a:pt x="1032" y="63"/>
                    <a:pt x="1028" y="61"/>
                    <a:pt x="1026" y="63"/>
                  </a:cubicBezTo>
                  <a:close/>
                  <a:moveTo>
                    <a:pt x="1025" y="92"/>
                  </a:moveTo>
                  <a:cubicBezTo>
                    <a:pt x="1021" y="90"/>
                    <a:pt x="1015" y="86"/>
                    <a:pt x="1011" y="88"/>
                  </a:cubicBezTo>
                  <a:cubicBezTo>
                    <a:pt x="1014" y="90"/>
                    <a:pt x="1020" y="94"/>
                    <a:pt x="1025" y="92"/>
                  </a:cubicBezTo>
                  <a:close/>
                  <a:moveTo>
                    <a:pt x="618" y="123"/>
                  </a:moveTo>
                  <a:cubicBezTo>
                    <a:pt x="612" y="123"/>
                    <a:pt x="617" y="119"/>
                    <a:pt x="617" y="117"/>
                  </a:cubicBezTo>
                  <a:cubicBezTo>
                    <a:pt x="614" y="117"/>
                    <a:pt x="614" y="116"/>
                    <a:pt x="614" y="114"/>
                  </a:cubicBezTo>
                  <a:cubicBezTo>
                    <a:pt x="605" y="120"/>
                    <a:pt x="599" y="113"/>
                    <a:pt x="590" y="118"/>
                  </a:cubicBezTo>
                  <a:cubicBezTo>
                    <a:pt x="590" y="117"/>
                    <a:pt x="590" y="115"/>
                    <a:pt x="589" y="115"/>
                  </a:cubicBezTo>
                  <a:cubicBezTo>
                    <a:pt x="588" y="118"/>
                    <a:pt x="582" y="120"/>
                    <a:pt x="580" y="119"/>
                  </a:cubicBezTo>
                  <a:cubicBezTo>
                    <a:pt x="582" y="117"/>
                    <a:pt x="585" y="116"/>
                    <a:pt x="584" y="111"/>
                  </a:cubicBezTo>
                  <a:cubicBezTo>
                    <a:pt x="577" y="113"/>
                    <a:pt x="569" y="115"/>
                    <a:pt x="565" y="119"/>
                  </a:cubicBezTo>
                  <a:cubicBezTo>
                    <a:pt x="568" y="121"/>
                    <a:pt x="572" y="116"/>
                    <a:pt x="574" y="119"/>
                  </a:cubicBezTo>
                  <a:cubicBezTo>
                    <a:pt x="573" y="125"/>
                    <a:pt x="562" y="121"/>
                    <a:pt x="559" y="125"/>
                  </a:cubicBezTo>
                  <a:cubicBezTo>
                    <a:pt x="563" y="124"/>
                    <a:pt x="564" y="126"/>
                    <a:pt x="566" y="129"/>
                  </a:cubicBezTo>
                  <a:cubicBezTo>
                    <a:pt x="563" y="133"/>
                    <a:pt x="556" y="128"/>
                    <a:pt x="555" y="134"/>
                  </a:cubicBezTo>
                  <a:cubicBezTo>
                    <a:pt x="559" y="135"/>
                    <a:pt x="561" y="134"/>
                    <a:pt x="564" y="133"/>
                  </a:cubicBezTo>
                  <a:cubicBezTo>
                    <a:pt x="564" y="137"/>
                    <a:pt x="567" y="137"/>
                    <a:pt x="568" y="140"/>
                  </a:cubicBezTo>
                  <a:cubicBezTo>
                    <a:pt x="584" y="136"/>
                    <a:pt x="608" y="137"/>
                    <a:pt x="618" y="123"/>
                  </a:cubicBezTo>
                  <a:close/>
                  <a:moveTo>
                    <a:pt x="651" y="184"/>
                  </a:moveTo>
                  <a:cubicBezTo>
                    <a:pt x="654" y="184"/>
                    <a:pt x="656" y="182"/>
                    <a:pt x="656" y="178"/>
                  </a:cubicBezTo>
                  <a:cubicBezTo>
                    <a:pt x="653" y="178"/>
                    <a:pt x="651" y="180"/>
                    <a:pt x="651" y="184"/>
                  </a:cubicBezTo>
                  <a:close/>
                  <a:moveTo>
                    <a:pt x="635" y="196"/>
                  </a:moveTo>
                  <a:cubicBezTo>
                    <a:pt x="634" y="194"/>
                    <a:pt x="634" y="192"/>
                    <a:pt x="633" y="191"/>
                  </a:cubicBezTo>
                  <a:cubicBezTo>
                    <a:pt x="631" y="192"/>
                    <a:pt x="631" y="196"/>
                    <a:pt x="635" y="196"/>
                  </a:cubicBezTo>
                  <a:close/>
                  <a:moveTo>
                    <a:pt x="604" y="197"/>
                  </a:moveTo>
                  <a:cubicBezTo>
                    <a:pt x="601" y="200"/>
                    <a:pt x="595" y="199"/>
                    <a:pt x="595" y="204"/>
                  </a:cubicBezTo>
                  <a:cubicBezTo>
                    <a:pt x="601" y="205"/>
                    <a:pt x="606" y="201"/>
                    <a:pt x="604" y="197"/>
                  </a:cubicBezTo>
                  <a:close/>
                  <a:moveTo>
                    <a:pt x="595" y="213"/>
                  </a:moveTo>
                  <a:cubicBezTo>
                    <a:pt x="599" y="213"/>
                    <a:pt x="599" y="210"/>
                    <a:pt x="599" y="207"/>
                  </a:cubicBezTo>
                  <a:cubicBezTo>
                    <a:pt x="595" y="207"/>
                    <a:pt x="593" y="211"/>
                    <a:pt x="595" y="213"/>
                  </a:cubicBezTo>
                  <a:close/>
                  <a:moveTo>
                    <a:pt x="280" y="210"/>
                  </a:moveTo>
                  <a:cubicBezTo>
                    <a:pt x="262" y="220"/>
                    <a:pt x="248" y="231"/>
                    <a:pt x="232" y="242"/>
                  </a:cubicBezTo>
                  <a:cubicBezTo>
                    <a:pt x="234" y="251"/>
                    <a:pt x="231" y="253"/>
                    <a:pt x="227" y="259"/>
                  </a:cubicBezTo>
                  <a:cubicBezTo>
                    <a:pt x="232" y="260"/>
                    <a:pt x="226" y="264"/>
                    <a:pt x="227" y="266"/>
                  </a:cubicBezTo>
                  <a:cubicBezTo>
                    <a:pt x="232" y="265"/>
                    <a:pt x="235" y="261"/>
                    <a:pt x="239" y="258"/>
                  </a:cubicBezTo>
                  <a:cubicBezTo>
                    <a:pt x="241" y="246"/>
                    <a:pt x="254" y="245"/>
                    <a:pt x="258" y="235"/>
                  </a:cubicBezTo>
                  <a:cubicBezTo>
                    <a:pt x="257" y="234"/>
                    <a:pt x="255" y="238"/>
                    <a:pt x="255" y="235"/>
                  </a:cubicBezTo>
                  <a:cubicBezTo>
                    <a:pt x="261" y="225"/>
                    <a:pt x="272" y="219"/>
                    <a:pt x="280" y="210"/>
                  </a:cubicBezTo>
                  <a:close/>
                  <a:moveTo>
                    <a:pt x="252" y="214"/>
                  </a:moveTo>
                  <a:cubicBezTo>
                    <a:pt x="250" y="216"/>
                    <a:pt x="245" y="220"/>
                    <a:pt x="248" y="224"/>
                  </a:cubicBezTo>
                  <a:cubicBezTo>
                    <a:pt x="250" y="221"/>
                    <a:pt x="254" y="217"/>
                    <a:pt x="252" y="214"/>
                  </a:cubicBezTo>
                  <a:close/>
                  <a:moveTo>
                    <a:pt x="520" y="272"/>
                  </a:moveTo>
                  <a:cubicBezTo>
                    <a:pt x="521" y="276"/>
                    <a:pt x="521" y="277"/>
                    <a:pt x="522" y="280"/>
                  </a:cubicBezTo>
                  <a:cubicBezTo>
                    <a:pt x="540" y="274"/>
                    <a:pt x="569" y="277"/>
                    <a:pt x="570" y="252"/>
                  </a:cubicBezTo>
                  <a:cubicBezTo>
                    <a:pt x="576" y="249"/>
                    <a:pt x="586" y="246"/>
                    <a:pt x="582" y="235"/>
                  </a:cubicBezTo>
                  <a:cubicBezTo>
                    <a:pt x="572" y="230"/>
                    <a:pt x="564" y="233"/>
                    <a:pt x="556" y="239"/>
                  </a:cubicBezTo>
                  <a:cubicBezTo>
                    <a:pt x="556" y="241"/>
                    <a:pt x="557" y="241"/>
                    <a:pt x="557" y="243"/>
                  </a:cubicBezTo>
                  <a:cubicBezTo>
                    <a:pt x="554" y="243"/>
                    <a:pt x="554" y="245"/>
                    <a:pt x="551" y="245"/>
                  </a:cubicBezTo>
                  <a:cubicBezTo>
                    <a:pt x="549" y="244"/>
                    <a:pt x="549" y="241"/>
                    <a:pt x="546" y="242"/>
                  </a:cubicBezTo>
                  <a:cubicBezTo>
                    <a:pt x="542" y="246"/>
                    <a:pt x="538" y="250"/>
                    <a:pt x="536" y="255"/>
                  </a:cubicBezTo>
                  <a:cubicBezTo>
                    <a:pt x="536" y="258"/>
                    <a:pt x="540" y="256"/>
                    <a:pt x="540" y="259"/>
                  </a:cubicBezTo>
                  <a:cubicBezTo>
                    <a:pt x="532" y="263"/>
                    <a:pt x="527" y="268"/>
                    <a:pt x="520" y="272"/>
                  </a:cubicBezTo>
                  <a:close/>
                  <a:moveTo>
                    <a:pt x="591" y="247"/>
                  </a:moveTo>
                  <a:cubicBezTo>
                    <a:pt x="588" y="244"/>
                    <a:pt x="585" y="248"/>
                    <a:pt x="585" y="251"/>
                  </a:cubicBezTo>
                  <a:cubicBezTo>
                    <a:pt x="588" y="251"/>
                    <a:pt x="589" y="249"/>
                    <a:pt x="591" y="247"/>
                  </a:cubicBezTo>
                  <a:close/>
                  <a:moveTo>
                    <a:pt x="212" y="259"/>
                  </a:moveTo>
                  <a:cubicBezTo>
                    <a:pt x="216" y="258"/>
                    <a:pt x="220" y="253"/>
                    <a:pt x="219" y="251"/>
                  </a:cubicBezTo>
                  <a:cubicBezTo>
                    <a:pt x="218" y="254"/>
                    <a:pt x="213" y="255"/>
                    <a:pt x="212" y="259"/>
                  </a:cubicBezTo>
                  <a:close/>
                  <a:moveTo>
                    <a:pt x="673" y="447"/>
                  </a:moveTo>
                  <a:cubicBezTo>
                    <a:pt x="678" y="442"/>
                    <a:pt x="685" y="428"/>
                    <a:pt x="678" y="420"/>
                  </a:cubicBezTo>
                  <a:cubicBezTo>
                    <a:pt x="670" y="427"/>
                    <a:pt x="664" y="431"/>
                    <a:pt x="666" y="444"/>
                  </a:cubicBezTo>
                  <a:cubicBezTo>
                    <a:pt x="669" y="445"/>
                    <a:pt x="669" y="448"/>
                    <a:pt x="673" y="447"/>
                  </a:cubicBezTo>
                  <a:close/>
                  <a:moveTo>
                    <a:pt x="654" y="488"/>
                  </a:moveTo>
                  <a:cubicBezTo>
                    <a:pt x="663" y="487"/>
                    <a:pt x="664" y="483"/>
                    <a:pt x="671" y="485"/>
                  </a:cubicBezTo>
                  <a:cubicBezTo>
                    <a:pt x="677" y="471"/>
                    <a:pt x="685" y="438"/>
                    <a:pt x="663" y="454"/>
                  </a:cubicBezTo>
                  <a:cubicBezTo>
                    <a:pt x="660" y="453"/>
                    <a:pt x="658" y="450"/>
                    <a:pt x="656" y="452"/>
                  </a:cubicBezTo>
                  <a:cubicBezTo>
                    <a:pt x="654" y="456"/>
                    <a:pt x="658" y="457"/>
                    <a:pt x="658" y="461"/>
                  </a:cubicBezTo>
                  <a:cubicBezTo>
                    <a:pt x="658" y="469"/>
                    <a:pt x="651" y="479"/>
                    <a:pt x="654" y="488"/>
                  </a:cubicBezTo>
                  <a:close/>
                  <a:moveTo>
                    <a:pt x="602" y="468"/>
                  </a:moveTo>
                  <a:cubicBezTo>
                    <a:pt x="603" y="464"/>
                    <a:pt x="597" y="462"/>
                    <a:pt x="594" y="465"/>
                  </a:cubicBezTo>
                  <a:cubicBezTo>
                    <a:pt x="595" y="468"/>
                    <a:pt x="599" y="471"/>
                    <a:pt x="602" y="468"/>
                  </a:cubicBezTo>
                  <a:close/>
                  <a:moveTo>
                    <a:pt x="590" y="468"/>
                  </a:moveTo>
                  <a:cubicBezTo>
                    <a:pt x="587" y="463"/>
                    <a:pt x="577" y="465"/>
                    <a:pt x="575" y="470"/>
                  </a:cubicBezTo>
                  <a:cubicBezTo>
                    <a:pt x="578" y="477"/>
                    <a:pt x="590" y="478"/>
                    <a:pt x="590" y="468"/>
                  </a:cubicBezTo>
                  <a:close/>
                  <a:moveTo>
                    <a:pt x="880" y="468"/>
                  </a:moveTo>
                  <a:cubicBezTo>
                    <a:pt x="879" y="472"/>
                    <a:pt x="883" y="470"/>
                    <a:pt x="884" y="470"/>
                  </a:cubicBezTo>
                  <a:cubicBezTo>
                    <a:pt x="885" y="468"/>
                    <a:pt x="881" y="467"/>
                    <a:pt x="880" y="468"/>
                  </a:cubicBezTo>
                  <a:close/>
                  <a:moveTo>
                    <a:pt x="900" y="474"/>
                  </a:moveTo>
                  <a:cubicBezTo>
                    <a:pt x="898" y="473"/>
                    <a:pt x="894" y="473"/>
                    <a:pt x="893" y="474"/>
                  </a:cubicBezTo>
                  <a:cubicBezTo>
                    <a:pt x="892" y="480"/>
                    <a:pt x="900" y="479"/>
                    <a:pt x="900" y="474"/>
                  </a:cubicBezTo>
                  <a:close/>
                  <a:moveTo>
                    <a:pt x="563" y="477"/>
                  </a:moveTo>
                  <a:cubicBezTo>
                    <a:pt x="561" y="477"/>
                    <a:pt x="560" y="477"/>
                    <a:pt x="559" y="476"/>
                  </a:cubicBezTo>
                  <a:cubicBezTo>
                    <a:pt x="558" y="478"/>
                    <a:pt x="555" y="480"/>
                    <a:pt x="557" y="483"/>
                  </a:cubicBezTo>
                  <a:cubicBezTo>
                    <a:pt x="560" y="482"/>
                    <a:pt x="563" y="481"/>
                    <a:pt x="563" y="477"/>
                  </a:cubicBezTo>
                  <a:close/>
                  <a:moveTo>
                    <a:pt x="826" y="506"/>
                  </a:moveTo>
                  <a:cubicBezTo>
                    <a:pt x="828" y="507"/>
                    <a:pt x="832" y="508"/>
                    <a:pt x="834" y="506"/>
                  </a:cubicBezTo>
                  <a:cubicBezTo>
                    <a:pt x="834" y="501"/>
                    <a:pt x="825" y="499"/>
                    <a:pt x="826" y="506"/>
                  </a:cubicBezTo>
                  <a:close/>
                  <a:moveTo>
                    <a:pt x="830" y="510"/>
                  </a:moveTo>
                  <a:cubicBezTo>
                    <a:pt x="830" y="515"/>
                    <a:pt x="830" y="515"/>
                    <a:pt x="830" y="515"/>
                  </a:cubicBezTo>
                  <a:cubicBezTo>
                    <a:pt x="835" y="519"/>
                    <a:pt x="836" y="510"/>
                    <a:pt x="832" y="509"/>
                  </a:cubicBezTo>
                  <a:cubicBezTo>
                    <a:pt x="831" y="510"/>
                    <a:pt x="831" y="510"/>
                    <a:pt x="830" y="510"/>
                  </a:cubicBezTo>
                  <a:close/>
                  <a:moveTo>
                    <a:pt x="892" y="511"/>
                  </a:moveTo>
                  <a:cubicBezTo>
                    <a:pt x="895" y="513"/>
                    <a:pt x="895" y="518"/>
                    <a:pt x="899" y="515"/>
                  </a:cubicBezTo>
                  <a:cubicBezTo>
                    <a:pt x="900" y="511"/>
                    <a:pt x="893" y="507"/>
                    <a:pt x="892" y="511"/>
                  </a:cubicBezTo>
                  <a:close/>
                  <a:moveTo>
                    <a:pt x="922" y="511"/>
                  </a:moveTo>
                  <a:cubicBezTo>
                    <a:pt x="922" y="512"/>
                    <a:pt x="920" y="513"/>
                    <a:pt x="921" y="515"/>
                  </a:cubicBezTo>
                  <a:cubicBezTo>
                    <a:pt x="922" y="516"/>
                    <a:pt x="925" y="516"/>
                    <a:pt x="927" y="515"/>
                  </a:cubicBezTo>
                  <a:cubicBezTo>
                    <a:pt x="926" y="512"/>
                    <a:pt x="925" y="510"/>
                    <a:pt x="922" y="511"/>
                  </a:cubicBezTo>
                  <a:close/>
                  <a:moveTo>
                    <a:pt x="915" y="515"/>
                  </a:moveTo>
                  <a:cubicBezTo>
                    <a:pt x="912" y="514"/>
                    <a:pt x="911" y="515"/>
                    <a:pt x="911" y="518"/>
                  </a:cubicBezTo>
                  <a:cubicBezTo>
                    <a:pt x="915" y="518"/>
                    <a:pt x="915" y="518"/>
                    <a:pt x="915" y="518"/>
                  </a:cubicBezTo>
                  <a:lnTo>
                    <a:pt x="915" y="515"/>
                  </a:lnTo>
                  <a:close/>
                  <a:moveTo>
                    <a:pt x="890" y="517"/>
                  </a:moveTo>
                  <a:cubicBezTo>
                    <a:pt x="889" y="516"/>
                    <a:pt x="886" y="514"/>
                    <a:pt x="884" y="516"/>
                  </a:cubicBezTo>
                  <a:cubicBezTo>
                    <a:pt x="884" y="518"/>
                    <a:pt x="885" y="519"/>
                    <a:pt x="885" y="519"/>
                  </a:cubicBezTo>
                  <a:cubicBezTo>
                    <a:pt x="888" y="519"/>
                    <a:pt x="889" y="519"/>
                    <a:pt x="890" y="517"/>
                  </a:cubicBezTo>
                  <a:close/>
                  <a:moveTo>
                    <a:pt x="923" y="522"/>
                  </a:moveTo>
                  <a:cubicBezTo>
                    <a:pt x="925" y="522"/>
                    <a:pt x="927" y="522"/>
                    <a:pt x="927" y="519"/>
                  </a:cubicBezTo>
                  <a:cubicBezTo>
                    <a:pt x="924" y="519"/>
                    <a:pt x="923" y="520"/>
                    <a:pt x="923" y="522"/>
                  </a:cubicBezTo>
                  <a:close/>
                  <a:moveTo>
                    <a:pt x="908" y="527"/>
                  </a:moveTo>
                  <a:cubicBezTo>
                    <a:pt x="910" y="522"/>
                    <a:pt x="906" y="522"/>
                    <a:pt x="903" y="521"/>
                  </a:cubicBezTo>
                  <a:cubicBezTo>
                    <a:pt x="901" y="523"/>
                    <a:pt x="902" y="526"/>
                    <a:pt x="903" y="528"/>
                  </a:cubicBezTo>
                  <a:cubicBezTo>
                    <a:pt x="905" y="528"/>
                    <a:pt x="907" y="528"/>
                    <a:pt x="908" y="527"/>
                  </a:cubicBezTo>
                  <a:close/>
                  <a:moveTo>
                    <a:pt x="929" y="531"/>
                  </a:moveTo>
                  <a:cubicBezTo>
                    <a:pt x="933" y="531"/>
                    <a:pt x="936" y="529"/>
                    <a:pt x="936" y="524"/>
                  </a:cubicBezTo>
                  <a:cubicBezTo>
                    <a:pt x="931" y="524"/>
                    <a:pt x="928" y="525"/>
                    <a:pt x="929" y="531"/>
                  </a:cubicBezTo>
                  <a:close/>
                  <a:moveTo>
                    <a:pt x="916" y="534"/>
                  </a:moveTo>
                  <a:cubicBezTo>
                    <a:pt x="920" y="537"/>
                    <a:pt x="926" y="533"/>
                    <a:pt x="920" y="531"/>
                  </a:cubicBezTo>
                  <a:cubicBezTo>
                    <a:pt x="920" y="533"/>
                    <a:pt x="916" y="531"/>
                    <a:pt x="916" y="534"/>
                  </a:cubicBezTo>
                  <a:close/>
                  <a:moveTo>
                    <a:pt x="898" y="536"/>
                  </a:moveTo>
                  <a:cubicBezTo>
                    <a:pt x="898" y="535"/>
                    <a:pt x="898" y="535"/>
                    <a:pt x="899" y="535"/>
                  </a:cubicBezTo>
                  <a:cubicBezTo>
                    <a:pt x="899" y="533"/>
                    <a:pt x="899" y="533"/>
                    <a:pt x="899" y="533"/>
                  </a:cubicBezTo>
                  <a:cubicBezTo>
                    <a:pt x="898" y="533"/>
                    <a:pt x="898" y="533"/>
                    <a:pt x="898" y="532"/>
                  </a:cubicBezTo>
                  <a:cubicBezTo>
                    <a:pt x="896" y="532"/>
                    <a:pt x="896" y="532"/>
                    <a:pt x="896" y="532"/>
                  </a:cubicBezTo>
                  <a:cubicBezTo>
                    <a:pt x="896" y="532"/>
                    <a:pt x="896" y="533"/>
                    <a:pt x="895" y="533"/>
                  </a:cubicBezTo>
                  <a:cubicBezTo>
                    <a:pt x="895" y="535"/>
                    <a:pt x="895" y="535"/>
                    <a:pt x="895" y="535"/>
                  </a:cubicBezTo>
                  <a:cubicBezTo>
                    <a:pt x="896" y="535"/>
                    <a:pt x="896" y="535"/>
                    <a:pt x="896" y="536"/>
                  </a:cubicBezTo>
                  <a:lnTo>
                    <a:pt x="898" y="536"/>
                  </a:lnTo>
                  <a:close/>
                  <a:moveTo>
                    <a:pt x="948" y="535"/>
                  </a:moveTo>
                  <a:cubicBezTo>
                    <a:pt x="942" y="531"/>
                    <a:pt x="937" y="543"/>
                    <a:pt x="943" y="545"/>
                  </a:cubicBezTo>
                  <a:cubicBezTo>
                    <a:pt x="945" y="542"/>
                    <a:pt x="948" y="540"/>
                    <a:pt x="948" y="535"/>
                  </a:cubicBezTo>
                  <a:close/>
                  <a:moveTo>
                    <a:pt x="738" y="546"/>
                  </a:moveTo>
                  <a:cubicBezTo>
                    <a:pt x="742" y="530"/>
                    <a:pt x="721" y="544"/>
                    <a:pt x="738" y="546"/>
                  </a:cubicBezTo>
                  <a:close/>
                  <a:moveTo>
                    <a:pt x="871" y="540"/>
                  </a:moveTo>
                  <a:cubicBezTo>
                    <a:pt x="870" y="538"/>
                    <a:pt x="866" y="538"/>
                    <a:pt x="864" y="539"/>
                  </a:cubicBezTo>
                  <a:cubicBezTo>
                    <a:pt x="863" y="543"/>
                    <a:pt x="871" y="543"/>
                    <a:pt x="871" y="540"/>
                  </a:cubicBezTo>
                  <a:close/>
                  <a:moveTo>
                    <a:pt x="931" y="546"/>
                  </a:moveTo>
                  <a:cubicBezTo>
                    <a:pt x="931" y="549"/>
                    <a:pt x="928" y="555"/>
                    <a:pt x="933" y="555"/>
                  </a:cubicBezTo>
                  <a:cubicBezTo>
                    <a:pt x="937" y="554"/>
                    <a:pt x="935" y="546"/>
                    <a:pt x="931" y="546"/>
                  </a:cubicBezTo>
                  <a:close/>
                  <a:moveTo>
                    <a:pt x="1040" y="559"/>
                  </a:moveTo>
                  <a:cubicBezTo>
                    <a:pt x="1041" y="555"/>
                    <a:pt x="1041" y="550"/>
                    <a:pt x="1043" y="546"/>
                  </a:cubicBezTo>
                  <a:cubicBezTo>
                    <a:pt x="1033" y="551"/>
                    <a:pt x="1019" y="551"/>
                    <a:pt x="1011" y="557"/>
                  </a:cubicBezTo>
                  <a:cubicBezTo>
                    <a:pt x="1017" y="570"/>
                    <a:pt x="1029" y="563"/>
                    <a:pt x="1040" y="559"/>
                  </a:cubicBezTo>
                  <a:close/>
                  <a:moveTo>
                    <a:pt x="879" y="557"/>
                  </a:moveTo>
                  <a:cubicBezTo>
                    <a:pt x="888" y="556"/>
                    <a:pt x="895" y="564"/>
                    <a:pt x="901" y="564"/>
                  </a:cubicBezTo>
                  <a:cubicBezTo>
                    <a:pt x="907" y="565"/>
                    <a:pt x="915" y="562"/>
                    <a:pt x="921" y="560"/>
                  </a:cubicBezTo>
                  <a:cubicBezTo>
                    <a:pt x="921" y="557"/>
                    <a:pt x="921" y="557"/>
                    <a:pt x="921" y="557"/>
                  </a:cubicBezTo>
                  <a:cubicBezTo>
                    <a:pt x="909" y="556"/>
                    <a:pt x="890" y="552"/>
                    <a:pt x="880" y="550"/>
                  </a:cubicBezTo>
                  <a:cubicBezTo>
                    <a:pt x="877" y="551"/>
                    <a:pt x="878" y="554"/>
                    <a:pt x="879" y="557"/>
                  </a:cubicBezTo>
                  <a:close/>
                  <a:moveTo>
                    <a:pt x="1674" y="879"/>
                  </a:moveTo>
                  <a:cubicBezTo>
                    <a:pt x="1683" y="865"/>
                    <a:pt x="1681" y="833"/>
                    <a:pt x="1670" y="822"/>
                  </a:cubicBezTo>
                  <a:cubicBezTo>
                    <a:pt x="1671" y="839"/>
                    <a:pt x="1667" y="864"/>
                    <a:pt x="1674" y="879"/>
                  </a:cubicBezTo>
                  <a:close/>
                  <a:moveTo>
                    <a:pt x="1346" y="1324"/>
                  </a:moveTo>
                  <a:cubicBezTo>
                    <a:pt x="1340" y="1316"/>
                    <a:pt x="1334" y="1319"/>
                    <a:pt x="1330" y="1326"/>
                  </a:cubicBezTo>
                  <a:cubicBezTo>
                    <a:pt x="1326" y="1332"/>
                    <a:pt x="1326" y="1337"/>
                    <a:pt x="1319" y="1342"/>
                  </a:cubicBezTo>
                  <a:cubicBezTo>
                    <a:pt x="1316" y="1344"/>
                    <a:pt x="1314" y="1344"/>
                    <a:pt x="1311" y="1347"/>
                  </a:cubicBezTo>
                  <a:cubicBezTo>
                    <a:pt x="1310" y="1350"/>
                    <a:pt x="1310" y="1355"/>
                    <a:pt x="1307" y="1357"/>
                  </a:cubicBezTo>
                  <a:cubicBezTo>
                    <a:pt x="1299" y="1352"/>
                    <a:pt x="1299" y="1365"/>
                    <a:pt x="1294" y="1369"/>
                  </a:cubicBezTo>
                  <a:cubicBezTo>
                    <a:pt x="1293" y="1369"/>
                    <a:pt x="1294" y="1366"/>
                    <a:pt x="1290" y="1367"/>
                  </a:cubicBezTo>
                  <a:cubicBezTo>
                    <a:pt x="1290" y="1370"/>
                    <a:pt x="1289" y="1373"/>
                    <a:pt x="1288" y="1375"/>
                  </a:cubicBezTo>
                  <a:cubicBezTo>
                    <a:pt x="1274" y="1380"/>
                    <a:pt x="1261" y="1387"/>
                    <a:pt x="1246" y="1392"/>
                  </a:cubicBezTo>
                  <a:cubicBezTo>
                    <a:pt x="1245" y="1399"/>
                    <a:pt x="1239" y="1403"/>
                    <a:pt x="1234" y="1406"/>
                  </a:cubicBezTo>
                  <a:cubicBezTo>
                    <a:pt x="1229" y="1419"/>
                    <a:pt x="1234" y="1431"/>
                    <a:pt x="1228" y="1440"/>
                  </a:cubicBezTo>
                  <a:cubicBezTo>
                    <a:pt x="1222" y="1449"/>
                    <a:pt x="1206" y="1451"/>
                    <a:pt x="1200" y="1461"/>
                  </a:cubicBezTo>
                  <a:cubicBezTo>
                    <a:pt x="1196" y="1468"/>
                    <a:pt x="1195" y="1479"/>
                    <a:pt x="1200" y="1486"/>
                  </a:cubicBezTo>
                  <a:cubicBezTo>
                    <a:pt x="1199" y="1488"/>
                    <a:pt x="1197" y="1489"/>
                    <a:pt x="1196" y="1492"/>
                  </a:cubicBezTo>
                  <a:cubicBezTo>
                    <a:pt x="1210" y="1500"/>
                    <a:pt x="1225" y="1491"/>
                    <a:pt x="1237" y="1484"/>
                  </a:cubicBezTo>
                  <a:cubicBezTo>
                    <a:pt x="1249" y="1477"/>
                    <a:pt x="1252" y="1470"/>
                    <a:pt x="1258" y="1461"/>
                  </a:cubicBezTo>
                  <a:cubicBezTo>
                    <a:pt x="1266" y="1449"/>
                    <a:pt x="1279" y="1438"/>
                    <a:pt x="1290" y="1426"/>
                  </a:cubicBezTo>
                  <a:cubicBezTo>
                    <a:pt x="1303" y="1412"/>
                    <a:pt x="1321" y="1396"/>
                    <a:pt x="1320" y="1379"/>
                  </a:cubicBezTo>
                  <a:cubicBezTo>
                    <a:pt x="1329" y="1372"/>
                    <a:pt x="1331" y="1358"/>
                    <a:pt x="1346" y="1357"/>
                  </a:cubicBezTo>
                  <a:cubicBezTo>
                    <a:pt x="1347" y="1353"/>
                    <a:pt x="1345" y="1350"/>
                    <a:pt x="1343" y="1348"/>
                  </a:cubicBezTo>
                  <a:cubicBezTo>
                    <a:pt x="1345" y="1344"/>
                    <a:pt x="1348" y="1342"/>
                    <a:pt x="1349" y="1337"/>
                  </a:cubicBezTo>
                  <a:cubicBezTo>
                    <a:pt x="1346" y="1333"/>
                    <a:pt x="1345" y="1330"/>
                    <a:pt x="1346" y="1324"/>
                  </a:cubicBezTo>
                  <a:close/>
                  <a:moveTo>
                    <a:pt x="543" y="30"/>
                  </a:moveTo>
                  <a:cubicBezTo>
                    <a:pt x="549" y="31"/>
                    <a:pt x="558" y="29"/>
                    <a:pt x="561" y="24"/>
                  </a:cubicBezTo>
                  <a:cubicBezTo>
                    <a:pt x="559" y="23"/>
                    <a:pt x="555" y="25"/>
                    <a:pt x="555" y="23"/>
                  </a:cubicBezTo>
                  <a:cubicBezTo>
                    <a:pt x="557" y="20"/>
                    <a:pt x="562" y="20"/>
                    <a:pt x="565" y="18"/>
                  </a:cubicBezTo>
                  <a:cubicBezTo>
                    <a:pt x="566" y="22"/>
                    <a:pt x="567" y="23"/>
                    <a:pt x="567" y="25"/>
                  </a:cubicBezTo>
                  <a:cubicBezTo>
                    <a:pt x="591" y="20"/>
                    <a:pt x="609" y="13"/>
                    <a:pt x="635" y="14"/>
                  </a:cubicBezTo>
                  <a:cubicBezTo>
                    <a:pt x="628" y="14"/>
                    <a:pt x="628" y="14"/>
                    <a:pt x="628" y="14"/>
                  </a:cubicBezTo>
                  <a:cubicBezTo>
                    <a:pt x="619" y="24"/>
                    <a:pt x="601" y="16"/>
                    <a:pt x="593" y="22"/>
                  </a:cubicBezTo>
                  <a:cubicBezTo>
                    <a:pt x="592" y="24"/>
                    <a:pt x="595" y="25"/>
                    <a:pt x="593" y="26"/>
                  </a:cubicBezTo>
                  <a:cubicBezTo>
                    <a:pt x="591" y="26"/>
                    <a:pt x="590" y="24"/>
                    <a:pt x="589" y="23"/>
                  </a:cubicBezTo>
                  <a:cubicBezTo>
                    <a:pt x="584" y="25"/>
                    <a:pt x="579" y="26"/>
                    <a:pt x="576" y="31"/>
                  </a:cubicBezTo>
                  <a:cubicBezTo>
                    <a:pt x="580" y="32"/>
                    <a:pt x="584" y="29"/>
                    <a:pt x="586" y="34"/>
                  </a:cubicBezTo>
                  <a:cubicBezTo>
                    <a:pt x="573" y="46"/>
                    <a:pt x="553" y="51"/>
                    <a:pt x="537" y="59"/>
                  </a:cubicBezTo>
                  <a:cubicBezTo>
                    <a:pt x="541" y="61"/>
                    <a:pt x="545" y="57"/>
                    <a:pt x="546" y="59"/>
                  </a:cubicBezTo>
                  <a:cubicBezTo>
                    <a:pt x="542" y="61"/>
                    <a:pt x="540" y="65"/>
                    <a:pt x="534" y="66"/>
                  </a:cubicBezTo>
                  <a:cubicBezTo>
                    <a:pt x="534" y="62"/>
                    <a:pt x="534" y="62"/>
                    <a:pt x="534" y="62"/>
                  </a:cubicBezTo>
                  <a:cubicBezTo>
                    <a:pt x="528" y="61"/>
                    <a:pt x="525" y="67"/>
                    <a:pt x="527" y="71"/>
                  </a:cubicBezTo>
                  <a:cubicBezTo>
                    <a:pt x="521" y="74"/>
                    <a:pt x="515" y="77"/>
                    <a:pt x="508" y="79"/>
                  </a:cubicBezTo>
                  <a:cubicBezTo>
                    <a:pt x="508" y="77"/>
                    <a:pt x="510" y="77"/>
                    <a:pt x="507" y="77"/>
                  </a:cubicBezTo>
                  <a:cubicBezTo>
                    <a:pt x="503" y="77"/>
                    <a:pt x="503" y="80"/>
                    <a:pt x="499" y="81"/>
                  </a:cubicBezTo>
                  <a:cubicBezTo>
                    <a:pt x="479" y="84"/>
                    <a:pt x="469" y="99"/>
                    <a:pt x="452" y="107"/>
                  </a:cubicBezTo>
                  <a:cubicBezTo>
                    <a:pt x="456" y="107"/>
                    <a:pt x="458" y="102"/>
                    <a:pt x="461" y="106"/>
                  </a:cubicBezTo>
                  <a:cubicBezTo>
                    <a:pt x="441" y="111"/>
                    <a:pt x="429" y="123"/>
                    <a:pt x="419" y="138"/>
                  </a:cubicBezTo>
                  <a:cubicBezTo>
                    <a:pt x="422" y="140"/>
                    <a:pt x="423" y="138"/>
                    <a:pt x="426" y="137"/>
                  </a:cubicBezTo>
                  <a:cubicBezTo>
                    <a:pt x="423" y="141"/>
                    <a:pt x="417" y="144"/>
                    <a:pt x="418" y="149"/>
                  </a:cubicBezTo>
                  <a:cubicBezTo>
                    <a:pt x="438" y="144"/>
                    <a:pt x="451" y="129"/>
                    <a:pt x="469" y="123"/>
                  </a:cubicBezTo>
                  <a:cubicBezTo>
                    <a:pt x="476" y="120"/>
                    <a:pt x="483" y="118"/>
                    <a:pt x="490" y="114"/>
                  </a:cubicBezTo>
                  <a:cubicBezTo>
                    <a:pt x="490" y="112"/>
                    <a:pt x="492" y="111"/>
                    <a:pt x="494" y="110"/>
                  </a:cubicBezTo>
                  <a:cubicBezTo>
                    <a:pt x="515" y="109"/>
                    <a:pt x="539" y="103"/>
                    <a:pt x="564" y="92"/>
                  </a:cubicBezTo>
                  <a:cubicBezTo>
                    <a:pt x="562" y="94"/>
                    <a:pt x="564" y="93"/>
                    <a:pt x="565" y="95"/>
                  </a:cubicBezTo>
                  <a:cubicBezTo>
                    <a:pt x="585" y="94"/>
                    <a:pt x="601" y="89"/>
                    <a:pt x="619" y="85"/>
                  </a:cubicBezTo>
                  <a:cubicBezTo>
                    <a:pt x="618" y="82"/>
                    <a:pt x="614" y="82"/>
                    <a:pt x="612" y="80"/>
                  </a:cubicBezTo>
                  <a:cubicBezTo>
                    <a:pt x="616" y="79"/>
                    <a:pt x="616" y="74"/>
                    <a:pt x="622" y="75"/>
                  </a:cubicBezTo>
                  <a:cubicBezTo>
                    <a:pt x="622" y="77"/>
                    <a:pt x="619" y="77"/>
                    <a:pt x="618" y="80"/>
                  </a:cubicBezTo>
                  <a:cubicBezTo>
                    <a:pt x="627" y="89"/>
                    <a:pt x="641" y="68"/>
                    <a:pt x="631" y="63"/>
                  </a:cubicBezTo>
                  <a:cubicBezTo>
                    <a:pt x="634" y="62"/>
                    <a:pt x="637" y="64"/>
                    <a:pt x="641" y="62"/>
                  </a:cubicBezTo>
                  <a:cubicBezTo>
                    <a:pt x="643" y="63"/>
                    <a:pt x="642" y="67"/>
                    <a:pt x="645" y="67"/>
                  </a:cubicBezTo>
                  <a:cubicBezTo>
                    <a:pt x="648" y="62"/>
                    <a:pt x="652" y="64"/>
                    <a:pt x="659" y="63"/>
                  </a:cubicBezTo>
                  <a:cubicBezTo>
                    <a:pt x="660" y="56"/>
                    <a:pt x="669" y="62"/>
                    <a:pt x="672" y="57"/>
                  </a:cubicBezTo>
                  <a:cubicBezTo>
                    <a:pt x="671" y="56"/>
                    <a:pt x="669" y="56"/>
                    <a:pt x="669" y="54"/>
                  </a:cubicBezTo>
                  <a:cubicBezTo>
                    <a:pt x="672" y="51"/>
                    <a:pt x="673" y="53"/>
                    <a:pt x="676" y="54"/>
                  </a:cubicBezTo>
                  <a:cubicBezTo>
                    <a:pt x="678" y="52"/>
                    <a:pt x="679" y="51"/>
                    <a:pt x="681" y="50"/>
                  </a:cubicBezTo>
                  <a:cubicBezTo>
                    <a:pt x="682" y="46"/>
                    <a:pt x="678" y="47"/>
                    <a:pt x="679" y="44"/>
                  </a:cubicBezTo>
                  <a:cubicBezTo>
                    <a:pt x="687" y="44"/>
                    <a:pt x="691" y="46"/>
                    <a:pt x="696" y="43"/>
                  </a:cubicBezTo>
                  <a:cubicBezTo>
                    <a:pt x="698" y="40"/>
                    <a:pt x="693" y="43"/>
                    <a:pt x="693" y="40"/>
                  </a:cubicBezTo>
                  <a:cubicBezTo>
                    <a:pt x="704" y="32"/>
                    <a:pt x="724" y="28"/>
                    <a:pt x="740" y="25"/>
                  </a:cubicBezTo>
                  <a:cubicBezTo>
                    <a:pt x="736" y="19"/>
                    <a:pt x="724" y="24"/>
                    <a:pt x="718" y="23"/>
                  </a:cubicBezTo>
                  <a:cubicBezTo>
                    <a:pt x="718" y="19"/>
                    <a:pt x="724" y="21"/>
                    <a:pt x="725" y="18"/>
                  </a:cubicBezTo>
                  <a:cubicBezTo>
                    <a:pt x="713" y="13"/>
                    <a:pt x="688" y="10"/>
                    <a:pt x="674" y="16"/>
                  </a:cubicBezTo>
                  <a:cubicBezTo>
                    <a:pt x="674" y="13"/>
                    <a:pt x="674" y="13"/>
                    <a:pt x="674" y="13"/>
                  </a:cubicBezTo>
                  <a:cubicBezTo>
                    <a:pt x="666" y="16"/>
                    <a:pt x="660" y="11"/>
                    <a:pt x="653" y="12"/>
                  </a:cubicBezTo>
                  <a:cubicBezTo>
                    <a:pt x="653" y="10"/>
                    <a:pt x="655" y="10"/>
                    <a:pt x="656" y="9"/>
                  </a:cubicBezTo>
                  <a:cubicBezTo>
                    <a:pt x="645" y="5"/>
                    <a:pt x="629" y="0"/>
                    <a:pt x="616" y="7"/>
                  </a:cubicBezTo>
                  <a:cubicBezTo>
                    <a:pt x="617" y="7"/>
                    <a:pt x="619" y="6"/>
                    <a:pt x="619" y="8"/>
                  </a:cubicBezTo>
                  <a:cubicBezTo>
                    <a:pt x="613" y="8"/>
                    <a:pt x="615" y="9"/>
                    <a:pt x="611" y="11"/>
                  </a:cubicBezTo>
                  <a:cubicBezTo>
                    <a:pt x="608" y="7"/>
                    <a:pt x="615" y="6"/>
                    <a:pt x="618" y="4"/>
                  </a:cubicBezTo>
                  <a:cubicBezTo>
                    <a:pt x="604" y="5"/>
                    <a:pt x="594" y="9"/>
                    <a:pt x="584" y="13"/>
                  </a:cubicBezTo>
                  <a:cubicBezTo>
                    <a:pt x="585" y="14"/>
                    <a:pt x="585" y="15"/>
                    <a:pt x="585" y="16"/>
                  </a:cubicBezTo>
                  <a:cubicBezTo>
                    <a:pt x="582" y="18"/>
                    <a:pt x="575" y="13"/>
                    <a:pt x="576" y="17"/>
                  </a:cubicBezTo>
                  <a:cubicBezTo>
                    <a:pt x="572" y="17"/>
                    <a:pt x="570" y="19"/>
                    <a:pt x="566" y="18"/>
                  </a:cubicBezTo>
                  <a:cubicBezTo>
                    <a:pt x="566" y="16"/>
                    <a:pt x="570" y="16"/>
                    <a:pt x="570" y="14"/>
                  </a:cubicBezTo>
                  <a:cubicBezTo>
                    <a:pt x="563" y="14"/>
                    <a:pt x="559" y="22"/>
                    <a:pt x="553" y="20"/>
                  </a:cubicBezTo>
                  <a:cubicBezTo>
                    <a:pt x="554" y="20"/>
                    <a:pt x="554" y="19"/>
                    <a:pt x="553" y="18"/>
                  </a:cubicBezTo>
                  <a:cubicBezTo>
                    <a:pt x="558" y="18"/>
                    <a:pt x="560" y="16"/>
                    <a:pt x="565" y="15"/>
                  </a:cubicBezTo>
                  <a:cubicBezTo>
                    <a:pt x="561" y="11"/>
                    <a:pt x="571" y="11"/>
                    <a:pt x="570" y="8"/>
                  </a:cubicBezTo>
                  <a:cubicBezTo>
                    <a:pt x="563" y="10"/>
                    <a:pt x="556" y="12"/>
                    <a:pt x="550" y="15"/>
                  </a:cubicBezTo>
                  <a:cubicBezTo>
                    <a:pt x="553" y="17"/>
                    <a:pt x="554" y="14"/>
                    <a:pt x="556" y="16"/>
                  </a:cubicBezTo>
                  <a:cubicBezTo>
                    <a:pt x="552" y="17"/>
                    <a:pt x="550" y="19"/>
                    <a:pt x="550" y="20"/>
                  </a:cubicBezTo>
                  <a:cubicBezTo>
                    <a:pt x="547" y="18"/>
                    <a:pt x="548" y="22"/>
                    <a:pt x="545" y="23"/>
                  </a:cubicBezTo>
                  <a:cubicBezTo>
                    <a:pt x="549" y="23"/>
                    <a:pt x="541" y="26"/>
                    <a:pt x="543" y="30"/>
                  </a:cubicBezTo>
                  <a:close/>
                  <a:moveTo>
                    <a:pt x="595" y="5"/>
                  </a:moveTo>
                  <a:cubicBezTo>
                    <a:pt x="588" y="5"/>
                    <a:pt x="580" y="11"/>
                    <a:pt x="577" y="13"/>
                  </a:cubicBezTo>
                  <a:cubicBezTo>
                    <a:pt x="580" y="13"/>
                    <a:pt x="582" y="12"/>
                    <a:pt x="586" y="11"/>
                  </a:cubicBezTo>
                  <a:cubicBezTo>
                    <a:pt x="585" y="7"/>
                    <a:pt x="592" y="9"/>
                    <a:pt x="595" y="5"/>
                  </a:cubicBezTo>
                  <a:close/>
                  <a:moveTo>
                    <a:pt x="397" y="110"/>
                  </a:moveTo>
                  <a:cubicBezTo>
                    <a:pt x="404" y="109"/>
                    <a:pt x="408" y="99"/>
                    <a:pt x="414" y="99"/>
                  </a:cubicBezTo>
                  <a:cubicBezTo>
                    <a:pt x="414" y="102"/>
                    <a:pt x="410" y="102"/>
                    <a:pt x="409" y="105"/>
                  </a:cubicBezTo>
                  <a:cubicBezTo>
                    <a:pt x="428" y="100"/>
                    <a:pt x="438" y="84"/>
                    <a:pt x="454" y="80"/>
                  </a:cubicBezTo>
                  <a:cubicBezTo>
                    <a:pt x="451" y="85"/>
                    <a:pt x="443" y="87"/>
                    <a:pt x="439" y="92"/>
                  </a:cubicBezTo>
                  <a:cubicBezTo>
                    <a:pt x="448" y="87"/>
                    <a:pt x="457" y="87"/>
                    <a:pt x="467" y="82"/>
                  </a:cubicBezTo>
                  <a:cubicBezTo>
                    <a:pt x="467" y="78"/>
                    <a:pt x="467" y="78"/>
                    <a:pt x="467" y="78"/>
                  </a:cubicBezTo>
                  <a:cubicBezTo>
                    <a:pt x="469" y="76"/>
                    <a:pt x="472" y="75"/>
                    <a:pt x="474" y="74"/>
                  </a:cubicBezTo>
                  <a:cubicBezTo>
                    <a:pt x="478" y="62"/>
                    <a:pt x="492" y="66"/>
                    <a:pt x="499" y="59"/>
                  </a:cubicBezTo>
                  <a:cubicBezTo>
                    <a:pt x="499" y="58"/>
                    <a:pt x="498" y="59"/>
                    <a:pt x="498" y="58"/>
                  </a:cubicBezTo>
                  <a:cubicBezTo>
                    <a:pt x="504" y="58"/>
                    <a:pt x="509" y="55"/>
                    <a:pt x="507" y="51"/>
                  </a:cubicBezTo>
                  <a:cubicBezTo>
                    <a:pt x="510" y="52"/>
                    <a:pt x="517" y="49"/>
                    <a:pt x="513" y="46"/>
                  </a:cubicBezTo>
                  <a:cubicBezTo>
                    <a:pt x="518" y="44"/>
                    <a:pt x="525" y="44"/>
                    <a:pt x="526" y="38"/>
                  </a:cubicBezTo>
                  <a:cubicBezTo>
                    <a:pt x="530" y="40"/>
                    <a:pt x="536" y="38"/>
                    <a:pt x="536" y="34"/>
                  </a:cubicBezTo>
                  <a:cubicBezTo>
                    <a:pt x="532" y="32"/>
                    <a:pt x="532" y="33"/>
                    <a:pt x="535" y="30"/>
                  </a:cubicBezTo>
                  <a:cubicBezTo>
                    <a:pt x="505" y="33"/>
                    <a:pt x="487" y="53"/>
                    <a:pt x="461" y="57"/>
                  </a:cubicBezTo>
                  <a:cubicBezTo>
                    <a:pt x="484" y="51"/>
                    <a:pt x="499" y="35"/>
                    <a:pt x="520" y="31"/>
                  </a:cubicBezTo>
                  <a:cubicBezTo>
                    <a:pt x="523" y="30"/>
                    <a:pt x="536" y="31"/>
                    <a:pt x="540" y="24"/>
                  </a:cubicBezTo>
                  <a:cubicBezTo>
                    <a:pt x="538" y="23"/>
                    <a:pt x="537" y="27"/>
                    <a:pt x="536" y="24"/>
                  </a:cubicBezTo>
                  <a:cubicBezTo>
                    <a:pt x="538" y="24"/>
                    <a:pt x="540" y="24"/>
                    <a:pt x="540" y="21"/>
                  </a:cubicBezTo>
                  <a:cubicBezTo>
                    <a:pt x="536" y="21"/>
                    <a:pt x="537" y="21"/>
                    <a:pt x="531" y="21"/>
                  </a:cubicBezTo>
                  <a:cubicBezTo>
                    <a:pt x="531" y="23"/>
                    <a:pt x="531" y="23"/>
                    <a:pt x="530" y="24"/>
                  </a:cubicBezTo>
                  <a:cubicBezTo>
                    <a:pt x="520" y="31"/>
                    <a:pt x="502" y="35"/>
                    <a:pt x="492" y="39"/>
                  </a:cubicBezTo>
                  <a:cubicBezTo>
                    <a:pt x="509" y="31"/>
                    <a:pt x="495" y="38"/>
                    <a:pt x="485" y="41"/>
                  </a:cubicBezTo>
                  <a:cubicBezTo>
                    <a:pt x="483" y="43"/>
                    <a:pt x="484" y="44"/>
                    <a:pt x="483" y="45"/>
                  </a:cubicBezTo>
                  <a:cubicBezTo>
                    <a:pt x="481" y="45"/>
                    <a:pt x="479" y="45"/>
                    <a:pt x="478" y="47"/>
                  </a:cubicBezTo>
                  <a:cubicBezTo>
                    <a:pt x="459" y="52"/>
                    <a:pt x="439" y="65"/>
                    <a:pt x="422" y="75"/>
                  </a:cubicBezTo>
                  <a:cubicBezTo>
                    <a:pt x="423" y="75"/>
                    <a:pt x="424" y="75"/>
                    <a:pt x="425" y="76"/>
                  </a:cubicBezTo>
                  <a:cubicBezTo>
                    <a:pt x="421" y="77"/>
                    <a:pt x="420" y="77"/>
                    <a:pt x="420" y="75"/>
                  </a:cubicBezTo>
                  <a:cubicBezTo>
                    <a:pt x="422" y="78"/>
                    <a:pt x="410" y="83"/>
                    <a:pt x="412" y="83"/>
                  </a:cubicBezTo>
                  <a:cubicBezTo>
                    <a:pt x="414" y="83"/>
                    <a:pt x="415" y="81"/>
                    <a:pt x="415" y="83"/>
                  </a:cubicBezTo>
                  <a:cubicBezTo>
                    <a:pt x="413" y="84"/>
                    <a:pt x="411" y="85"/>
                    <a:pt x="409" y="87"/>
                  </a:cubicBezTo>
                  <a:cubicBezTo>
                    <a:pt x="411" y="87"/>
                    <a:pt x="411" y="89"/>
                    <a:pt x="412" y="89"/>
                  </a:cubicBezTo>
                  <a:cubicBezTo>
                    <a:pt x="411" y="83"/>
                    <a:pt x="438" y="72"/>
                    <a:pt x="445" y="66"/>
                  </a:cubicBezTo>
                  <a:cubicBezTo>
                    <a:pt x="445" y="67"/>
                    <a:pt x="445" y="68"/>
                    <a:pt x="446" y="68"/>
                  </a:cubicBezTo>
                  <a:cubicBezTo>
                    <a:pt x="461" y="62"/>
                    <a:pt x="476" y="54"/>
                    <a:pt x="492" y="49"/>
                  </a:cubicBezTo>
                  <a:cubicBezTo>
                    <a:pt x="489" y="52"/>
                    <a:pt x="491" y="51"/>
                    <a:pt x="493" y="52"/>
                  </a:cubicBezTo>
                  <a:cubicBezTo>
                    <a:pt x="489" y="56"/>
                    <a:pt x="481" y="56"/>
                    <a:pt x="481" y="57"/>
                  </a:cubicBezTo>
                  <a:cubicBezTo>
                    <a:pt x="481" y="60"/>
                    <a:pt x="484" y="54"/>
                    <a:pt x="484" y="58"/>
                  </a:cubicBezTo>
                  <a:cubicBezTo>
                    <a:pt x="474" y="60"/>
                    <a:pt x="475" y="66"/>
                    <a:pt x="467" y="64"/>
                  </a:cubicBezTo>
                  <a:cubicBezTo>
                    <a:pt x="468" y="64"/>
                    <a:pt x="469" y="64"/>
                    <a:pt x="470" y="62"/>
                  </a:cubicBezTo>
                  <a:cubicBezTo>
                    <a:pt x="465" y="63"/>
                    <a:pt x="461" y="63"/>
                    <a:pt x="459" y="67"/>
                  </a:cubicBezTo>
                  <a:cubicBezTo>
                    <a:pt x="462" y="67"/>
                    <a:pt x="466" y="64"/>
                    <a:pt x="468" y="67"/>
                  </a:cubicBezTo>
                  <a:cubicBezTo>
                    <a:pt x="457" y="71"/>
                    <a:pt x="446" y="75"/>
                    <a:pt x="436" y="80"/>
                  </a:cubicBezTo>
                  <a:cubicBezTo>
                    <a:pt x="435" y="79"/>
                    <a:pt x="435" y="79"/>
                    <a:pt x="435" y="78"/>
                  </a:cubicBezTo>
                  <a:cubicBezTo>
                    <a:pt x="430" y="79"/>
                    <a:pt x="424" y="81"/>
                    <a:pt x="421" y="84"/>
                  </a:cubicBezTo>
                  <a:cubicBezTo>
                    <a:pt x="424" y="85"/>
                    <a:pt x="425" y="84"/>
                    <a:pt x="426" y="85"/>
                  </a:cubicBezTo>
                  <a:cubicBezTo>
                    <a:pt x="420" y="91"/>
                    <a:pt x="401" y="99"/>
                    <a:pt x="403" y="103"/>
                  </a:cubicBezTo>
                  <a:cubicBezTo>
                    <a:pt x="399" y="103"/>
                    <a:pt x="400" y="108"/>
                    <a:pt x="397" y="110"/>
                  </a:cubicBezTo>
                  <a:close/>
                  <a:moveTo>
                    <a:pt x="1664" y="783"/>
                  </a:moveTo>
                  <a:cubicBezTo>
                    <a:pt x="1662" y="757"/>
                    <a:pt x="1654" y="739"/>
                    <a:pt x="1657" y="715"/>
                  </a:cubicBezTo>
                  <a:cubicBezTo>
                    <a:pt x="1657" y="713"/>
                    <a:pt x="1660" y="711"/>
                    <a:pt x="1660" y="709"/>
                  </a:cubicBezTo>
                  <a:cubicBezTo>
                    <a:pt x="1661" y="704"/>
                    <a:pt x="1658" y="695"/>
                    <a:pt x="1659" y="688"/>
                  </a:cubicBezTo>
                  <a:cubicBezTo>
                    <a:pt x="1663" y="662"/>
                    <a:pt x="1657" y="631"/>
                    <a:pt x="1654" y="604"/>
                  </a:cubicBezTo>
                  <a:cubicBezTo>
                    <a:pt x="1657" y="604"/>
                    <a:pt x="1656" y="608"/>
                    <a:pt x="1658" y="609"/>
                  </a:cubicBezTo>
                  <a:cubicBezTo>
                    <a:pt x="1657" y="596"/>
                    <a:pt x="1656" y="594"/>
                    <a:pt x="1660" y="586"/>
                  </a:cubicBezTo>
                  <a:cubicBezTo>
                    <a:pt x="1665" y="605"/>
                    <a:pt x="1677" y="623"/>
                    <a:pt x="1681" y="642"/>
                  </a:cubicBezTo>
                  <a:cubicBezTo>
                    <a:pt x="1653" y="494"/>
                    <a:pt x="1586" y="373"/>
                    <a:pt x="1504" y="271"/>
                  </a:cubicBezTo>
                  <a:cubicBezTo>
                    <a:pt x="1433" y="183"/>
                    <a:pt x="1339" y="108"/>
                    <a:pt x="1233" y="55"/>
                  </a:cubicBezTo>
                  <a:cubicBezTo>
                    <a:pt x="1211" y="44"/>
                    <a:pt x="1193" y="32"/>
                    <a:pt x="1170" y="30"/>
                  </a:cubicBezTo>
                  <a:cubicBezTo>
                    <a:pt x="1169" y="38"/>
                    <a:pt x="1191" y="35"/>
                    <a:pt x="1181" y="42"/>
                  </a:cubicBezTo>
                  <a:cubicBezTo>
                    <a:pt x="1185" y="42"/>
                    <a:pt x="1187" y="44"/>
                    <a:pt x="1190" y="46"/>
                  </a:cubicBezTo>
                  <a:cubicBezTo>
                    <a:pt x="1176" y="44"/>
                    <a:pt x="1163" y="34"/>
                    <a:pt x="1149" y="38"/>
                  </a:cubicBezTo>
                  <a:cubicBezTo>
                    <a:pt x="1153" y="40"/>
                    <a:pt x="1156" y="40"/>
                    <a:pt x="1159" y="42"/>
                  </a:cubicBezTo>
                  <a:cubicBezTo>
                    <a:pt x="1149" y="43"/>
                    <a:pt x="1137" y="42"/>
                    <a:pt x="1133" y="43"/>
                  </a:cubicBezTo>
                  <a:cubicBezTo>
                    <a:pt x="1134" y="43"/>
                    <a:pt x="1134" y="43"/>
                    <a:pt x="1134" y="44"/>
                  </a:cubicBezTo>
                  <a:cubicBezTo>
                    <a:pt x="1129" y="45"/>
                    <a:pt x="1128" y="38"/>
                    <a:pt x="1123" y="41"/>
                  </a:cubicBezTo>
                  <a:cubicBezTo>
                    <a:pt x="1128" y="43"/>
                    <a:pt x="1130" y="44"/>
                    <a:pt x="1134" y="48"/>
                  </a:cubicBezTo>
                  <a:cubicBezTo>
                    <a:pt x="1134" y="49"/>
                    <a:pt x="1133" y="50"/>
                    <a:pt x="1132" y="51"/>
                  </a:cubicBezTo>
                  <a:cubicBezTo>
                    <a:pt x="1122" y="41"/>
                    <a:pt x="1110" y="28"/>
                    <a:pt x="1092" y="32"/>
                  </a:cubicBezTo>
                  <a:cubicBezTo>
                    <a:pt x="1084" y="33"/>
                    <a:pt x="1075" y="30"/>
                    <a:pt x="1069" y="33"/>
                  </a:cubicBezTo>
                  <a:cubicBezTo>
                    <a:pt x="1071" y="34"/>
                    <a:pt x="1075" y="34"/>
                    <a:pt x="1077" y="36"/>
                  </a:cubicBezTo>
                  <a:cubicBezTo>
                    <a:pt x="1073" y="36"/>
                    <a:pt x="1080" y="39"/>
                    <a:pt x="1076" y="41"/>
                  </a:cubicBezTo>
                  <a:cubicBezTo>
                    <a:pt x="1073" y="41"/>
                    <a:pt x="1073" y="39"/>
                    <a:pt x="1069" y="39"/>
                  </a:cubicBezTo>
                  <a:cubicBezTo>
                    <a:pt x="1069" y="44"/>
                    <a:pt x="1063" y="43"/>
                    <a:pt x="1064" y="47"/>
                  </a:cubicBezTo>
                  <a:cubicBezTo>
                    <a:pt x="1065" y="53"/>
                    <a:pt x="1072" y="50"/>
                    <a:pt x="1074" y="57"/>
                  </a:cubicBezTo>
                  <a:cubicBezTo>
                    <a:pt x="1068" y="57"/>
                    <a:pt x="1065" y="56"/>
                    <a:pt x="1062" y="59"/>
                  </a:cubicBezTo>
                  <a:cubicBezTo>
                    <a:pt x="1067" y="66"/>
                    <a:pt x="1081" y="64"/>
                    <a:pt x="1088" y="69"/>
                  </a:cubicBezTo>
                  <a:cubicBezTo>
                    <a:pt x="1080" y="69"/>
                    <a:pt x="1076" y="66"/>
                    <a:pt x="1068" y="66"/>
                  </a:cubicBezTo>
                  <a:cubicBezTo>
                    <a:pt x="1070" y="70"/>
                    <a:pt x="1066" y="68"/>
                    <a:pt x="1065" y="70"/>
                  </a:cubicBezTo>
                  <a:cubicBezTo>
                    <a:pt x="1066" y="72"/>
                    <a:pt x="1072" y="73"/>
                    <a:pt x="1070" y="74"/>
                  </a:cubicBezTo>
                  <a:cubicBezTo>
                    <a:pt x="1063" y="73"/>
                    <a:pt x="1059" y="64"/>
                    <a:pt x="1052" y="66"/>
                  </a:cubicBezTo>
                  <a:cubicBezTo>
                    <a:pt x="1056" y="67"/>
                    <a:pt x="1057" y="70"/>
                    <a:pt x="1058" y="74"/>
                  </a:cubicBezTo>
                  <a:cubicBezTo>
                    <a:pt x="1073" y="77"/>
                    <a:pt x="1082" y="94"/>
                    <a:pt x="1098" y="88"/>
                  </a:cubicBezTo>
                  <a:cubicBezTo>
                    <a:pt x="1098" y="91"/>
                    <a:pt x="1095" y="90"/>
                    <a:pt x="1096" y="93"/>
                  </a:cubicBezTo>
                  <a:cubicBezTo>
                    <a:pt x="1104" y="97"/>
                    <a:pt x="1113" y="103"/>
                    <a:pt x="1113" y="112"/>
                  </a:cubicBezTo>
                  <a:cubicBezTo>
                    <a:pt x="1108" y="111"/>
                    <a:pt x="1100" y="114"/>
                    <a:pt x="1098" y="110"/>
                  </a:cubicBezTo>
                  <a:cubicBezTo>
                    <a:pt x="1101" y="110"/>
                    <a:pt x="1103" y="108"/>
                    <a:pt x="1105" y="107"/>
                  </a:cubicBezTo>
                  <a:cubicBezTo>
                    <a:pt x="1101" y="101"/>
                    <a:pt x="1099" y="93"/>
                    <a:pt x="1087" y="94"/>
                  </a:cubicBezTo>
                  <a:cubicBezTo>
                    <a:pt x="1083" y="92"/>
                    <a:pt x="1081" y="89"/>
                    <a:pt x="1077" y="86"/>
                  </a:cubicBezTo>
                  <a:cubicBezTo>
                    <a:pt x="1071" y="83"/>
                    <a:pt x="1063" y="81"/>
                    <a:pt x="1057" y="77"/>
                  </a:cubicBezTo>
                  <a:cubicBezTo>
                    <a:pt x="1050" y="72"/>
                    <a:pt x="1045" y="64"/>
                    <a:pt x="1031" y="66"/>
                  </a:cubicBezTo>
                  <a:cubicBezTo>
                    <a:pt x="1031" y="71"/>
                    <a:pt x="1040" y="73"/>
                    <a:pt x="1038" y="81"/>
                  </a:cubicBezTo>
                  <a:cubicBezTo>
                    <a:pt x="1046" y="82"/>
                    <a:pt x="1050" y="87"/>
                    <a:pt x="1055" y="91"/>
                  </a:cubicBezTo>
                  <a:cubicBezTo>
                    <a:pt x="1061" y="91"/>
                    <a:pt x="1070" y="92"/>
                    <a:pt x="1073" y="98"/>
                  </a:cubicBezTo>
                  <a:cubicBezTo>
                    <a:pt x="1055" y="95"/>
                    <a:pt x="1045" y="90"/>
                    <a:pt x="1026" y="91"/>
                  </a:cubicBezTo>
                  <a:cubicBezTo>
                    <a:pt x="1025" y="96"/>
                    <a:pt x="1033" y="94"/>
                    <a:pt x="1033" y="99"/>
                  </a:cubicBezTo>
                  <a:cubicBezTo>
                    <a:pt x="1030" y="99"/>
                    <a:pt x="1036" y="102"/>
                    <a:pt x="1032" y="102"/>
                  </a:cubicBezTo>
                  <a:cubicBezTo>
                    <a:pt x="1028" y="102"/>
                    <a:pt x="1030" y="96"/>
                    <a:pt x="1025" y="97"/>
                  </a:cubicBezTo>
                  <a:cubicBezTo>
                    <a:pt x="1022" y="104"/>
                    <a:pt x="1011" y="98"/>
                    <a:pt x="1008" y="106"/>
                  </a:cubicBezTo>
                  <a:cubicBezTo>
                    <a:pt x="1001" y="107"/>
                    <a:pt x="1004" y="99"/>
                    <a:pt x="999" y="99"/>
                  </a:cubicBezTo>
                  <a:cubicBezTo>
                    <a:pt x="994" y="105"/>
                    <a:pt x="978" y="105"/>
                    <a:pt x="979" y="117"/>
                  </a:cubicBezTo>
                  <a:cubicBezTo>
                    <a:pt x="974" y="119"/>
                    <a:pt x="964" y="118"/>
                    <a:pt x="964" y="111"/>
                  </a:cubicBezTo>
                  <a:cubicBezTo>
                    <a:pt x="971" y="111"/>
                    <a:pt x="971" y="111"/>
                    <a:pt x="971" y="111"/>
                  </a:cubicBezTo>
                  <a:cubicBezTo>
                    <a:pt x="968" y="105"/>
                    <a:pt x="960" y="104"/>
                    <a:pt x="950" y="105"/>
                  </a:cubicBezTo>
                  <a:cubicBezTo>
                    <a:pt x="953" y="108"/>
                    <a:pt x="958" y="109"/>
                    <a:pt x="956" y="116"/>
                  </a:cubicBezTo>
                  <a:cubicBezTo>
                    <a:pt x="959" y="119"/>
                    <a:pt x="967" y="118"/>
                    <a:pt x="966" y="125"/>
                  </a:cubicBezTo>
                  <a:cubicBezTo>
                    <a:pt x="961" y="127"/>
                    <a:pt x="959" y="121"/>
                    <a:pt x="953" y="122"/>
                  </a:cubicBezTo>
                  <a:cubicBezTo>
                    <a:pt x="951" y="127"/>
                    <a:pt x="945" y="128"/>
                    <a:pt x="943" y="133"/>
                  </a:cubicBezTo>
                  <a:cubicBezTo>
                    <a:pt x="945" y="136"/>
                    <a:pt x="951" y="136"/>
                    <a:pt x="952" y="141"/>
                  </a:cubicBezTo>
                  <a:cubicBezTo>
                    <a:pt x="942" y="142"/>
                    <a:pt x="937" y="138"/>
                    <a:pt x="930" y="135"/>
                  </a:cubicBezTo>
                  <a:cubicBezTo>
                    <a:pt x="929" y="136"/>
                    <a:pt x="928" y="138"/>
                    <a:pt x="926" y="138"/>
                  </a:cubicBezTo>
                  <a:cubicBezTo>
                    <a:pt x="927" y="144"/>
                    <a:pt x="935" y="143"/>
                    <a:pt x="939" y="146"/>
                  </a:cubicBezTo>
                  <a:cubicBezTo>
                    <a:pt x="932" y="152"/>
                    <a:pt x="927" y="141"/>
                    <a:pt x="917" y="144"/>
                  </a:cubicBezTo>
                  <a:cubicBezTo>
                    <a:pt x="916" y="138"/>
                    <a:pt x="912" y="137"/>
                    <a:pt x="914" y="131"/>
                  </a:cubicBezTo>
                  <a:cubicBezTo>
                    <a:pt x="908" y="127"/>
                    <a:pt x="897" y="126"/>
                    <a:pt x="894" y="119"/>
                  </a:cubicBezTo>
                  <a:cubicBezTo>
                    <a:pt x="908" y="124"/>
                    <a:pt x="935" y="135"/>
                    <a:pt x="948" y="122"/>
                  </a:cubicBezTo>
                  <a:cubicBezTo>
                    <a:pt x="937" y="105"/>
                    <a:pt x="911" y="105"/>
                    <a:pt x="888" y="100"/>
                  </a:cubicBezTo>
                  <a:cubicBezTo>
                    <a:pt x="888" y="98"/>
                    <a:pt x="889" y="98"/>
                    <a:pt x="889" y="96"/>
                  </a:cubicBezTo>
                  <a:cubicBezTo>
                    <a:pt x="886" y="97"/>
                    <a:pt x="885" y="94"/>
                    <a:pt x="882" y="95"/>
                  </a:cubicBezTo>
                  <a:cubicBezTo>
                    <a:pt x="882" y="98"/>
                    <a:pt x="874" y="99"/>
                    <a:pt x="872" y="97"/>
                  </a:cubicBezTo>
                  <a:cubicBezTo>
                    <a:pt x="873" y="95"/>
                    <a:pt x="876" y="96"/>
                    <a:pt x="877" y="93"/>
                  </a:cubicBezTo>
                  <a:cubicBezTo>
                    <a:pt x="874" y="91"/>
                    <a:pt x="870" y="90"/>
                    <a:pt x="866" y="89"/>
                  </a:cubicBezTo>
                  <a:cubicBezTo>
                    <a:pt x="864" y="89"/>
                    <a:pt x="865" y="93"/>
                    <a:pt x="862" y="93"/>
                  </a:cubicBezTo>
                  <a:cubicBezTo>
                    <a:pt x="864" y="90"/>
                    <a:pt x="862" y="88"/>
                    <a:pt x="858" y="87"/>
                  </a:cubicBezTo>
                  <a:cubicBezTo>
                    <a:pt x="855" y="88"/>
                    <a:pt x="858" y="94"/>
                    <a:pt x="854" y="93"/>
                  </a:cubicBezTo>
                  <a:cubicBezTo>
                    <a:pt x="852" y="93"/>
                    <a:pt x="853" y="90"/>
                    <a:pt x="852" y="90"/>
                  </a:cubicBezTo>
                  <a:cubicBezTo>
                    <a:pt x="851" y="92"/>
                    <a:pt x="848" y="96"/>
                    <a:pt x="847" y="94"/>
                  </a:cubicBezTo>
                  <a:cubicBezTo>
                    <a:pt x="847" y="91"/>
                    <a:pt x="851" y="91"/>
                    <a:pt x="851" y="87"/>
                  </a:cubicBezTo>
                  <a:cubicBezTo>
                    <a:pt x="844" y="88"/>
                    <a:pt x="840" y="91"/>
                    <a:pt x="836" y="94"/>
                  </a:cubicBezTo>
                  <a:cubicBezTo>
                    <a:pt x="828" y="94"/>
                    <a:pt x="826" y="96"/>
                    <a:pt x="821" y="100"/>
                  </a:cubicBezTo>
                  <a:cubicBezTo>
                    <a:pt x="820" y="100"/>
                    <a:pt x="820" y="98"/>
                    <a:pt x="820" y="97"/>
                  </a:cubicBezTo>
                  <a:cubicBezTo>
                    <a:pt x="816" y="96"/>
                    <a:pt x="816" y="100"/>
                    <a:pt x="813" y="101"/>
                  </a:cubicBezTo>
                  <a:cubicBezTo>
                    <a:pt x="814" y="98"/>
                    <a:pt x="816" y="97"/>
                    <a:pt x="812" y="95"/>
                  </a:cubicBezTo>
                  <a:cubicBezTo>
                    <a:pt x="808" y="104"/>
                    <a:pt x="800" y="109"/>
                    <a:pt x="790" y="111"/>
                  </a:cubicBezTo>
                  <a:cubicBezTo>
                    <a:pt x="789" y="114"/>
                    <a:pt x="793" y="115"/>
                    <a:pt x="790" y="115"/>
                  </a:cubicBezTo>
                  <a:cubicBezTo>
                    <a:pt x="779" y="120"/>
                    <a:pt x="771" y="128"/>
                    <a:pt x="766" y="139"/>
                  </a:cubicBezTo>
                  <a:cubicBezTo>
                    <a:pt x="759" y="142"/>
                    <a:pt x="752" y="144"/>
                    <a:pt x="747" y="150"/>
                  </a:cubicBezTo>
                  <a:cubicBezTo>
                    <a:pt x="735" y="145"/>
                    <a:pt x="734" y="160"/>
                    <a:pt x="722" y="159"/>
                  </a:cubicBezTo>
                  <a:cubicBezTo>
                    <a:pt x="721" y="162"/>
                    <a:pt x="726" y="162"/>
                    <a:pt x="723" y="163"/>
                  </a:cubicBezTo>
                  <a:cubicBezTo>
                    <a:pt x="715" y="161"/>
                    <a:pt x="709" y="166"/>
                    <a:pt x="708" y="174"/>
                  </a:cubicBezTo>
                  <a:cubicBezTo>
                    <a:pt x="708" y="176"/>
                    <a:pt x="713" y="173"/>
                    <a:pt x="714" y="176"/>
                  </a:cubicBezTo>
                  <a:cubicBezTo>
                    <a:pt x="705" y="176"/>
                    <a:pt x="705" y="176"/>
                    <a:pt x="705" y="176"/>
                  </a:cubicBezTo>
                  <a:cubicBezTo>
                    <a:pt x="707" y="179"/>
                    <a:pt x="704" y="183"/>
                    <a:pt x="706" y="186"/>
                  </a:cubicBezTo>
                  <a:cubicBezTo>
                    <a:pt x="704" y="189"/>
                    <a:pt x="700" y="189"/>
                    <a:pt x="699" y="193"/>
                  </a:cubicBezTo>
                  <a:cubicBezTo>
                    <a:pt x="702" y="193"/>
                    <a:pt x="705" y="193"/>
                    <a:pt x="705" y="196"/>
                  </a:cubicBezTo>
                  <a:cubicBezTo>
                    <a:pt x="705" y="199"/>
                    <a:pt x="698" y="196"/>
                    <a:pt x="698" y="200"/>
                  </a:cubicBezTo>
                  <a:cubicBezTo>
                    <a:pt x="707" y="222"/>
                    <a:pt x="728" y="200"/>
                    <a:pt x="741" y="196"/>
                  </a:cubicBezTo>
                  <a:cubicBezTo>
                    <a:pt x="749" y="204"/>
                    <a:pt x="742" y="220"/>
                    <a:pt x="752" y="229"/>
                  </a:cubicBezTo>
                  <a:cubicBezTo>
                    <a:pt x="747" y="233"/>
                    <a:pt x="752" y="236"/>
                    <a:pt x="751" y="243"/>
                  </a:cubicBezTo>
                  <a:cubicBezTo>
                    <a:pt x="754" y="244"/>
                    <a:pt x="759" y="244"/>
                    <a:pt x="763" y="244"/>
                  </a:cubicBezTo>
                  <a:cubicBezTo>
                    <a:pt x="765" y="235"/>
                    <a:pt x="771" y="232"/>
                    <a:pt x="781" y="235"/>
                  </a:cubicBezTo>
                  <a:cubicBezTo>
                    <a:pt x="785" y="227"/>
                    <a:pt x="791" y="216"/>
                    <a:pt x="790" y="206"/>
                  </a:cubicBezTo>
                  <a:cubicBezTo>
                    <a:pt x="799" y="203"/>
                    <a:pt x="805" y="201"/>
                    <a:pt x="810" y="192"/>
                  </a:cubicBezTo>
                  <a:cubicBezTo>
                    <a:pt x="807" y="187"/>
                    <a:pt x="804" y="183"/>
                    <a:pt x="797" y="182"/>
                  </a:cubicBezTo>
                  <a:cubicBezTo>
                    <a:pt x="794" y="175"/>
                    <a:pt x="798" y="173"/>
                    <a:pt x="800" y="170"/>
                  </a:cubicBezTo>
                  <a:cubicBezTo>
                    <a:pt x="802" y="166"/>
                    <a:pt x="800" y="162"/>
                    <a:pt x="803" y="159"/>
                  </a:cubicBezTo>
                  <a:cubicBezTo>
                    <a:pt x="807" y="155"/>
                    <a:pt x="816" y="157"/>
                    <a:pt x="822" y="153"/>
                  </a:cubicBezTo>
                  <a:cubicBezTo>
                    <a:pt x="828" y="148"/>
                    <a:pt x="827" y="141"/>
                    <a:pt x="830" y="133"/>
                  </a:cubicBezTo>
                  <a:cubicBezTo>
                    <a:pt x="838" y="131"/>
                    <a:pt x="850" y="130"/>
                    <a:pt x="852" y="138"/>
                  </a:cubicBezTo>
                  <a:cubicBezTo>
                    <a:pt x="844" y="146"/>
                    <a:pt x="835" y="152"/>
                    <a:pt x="827" y="158"/>
                  </a:cubicBezTo>
                  <a:cubicBezTo>
                    <a:pt x="825" y="167"/>
                    <a:pt x="830" y="173"/>
                    <a:pt x="828" y="182"/>
                  </a:cubicBezTo>
                  <a:cubicBezTo>
                    <a:pt x="841" y="199"/>
                    <a:pt x="865" y="184"/>
                    <a:pt x="883" y="183"/>
                  </a:cubicBezTo>
                  <a:cubicBezTo>
                    <a:pt x="886" y="185"/>
                    <a:pt x="888" y="187"/>
                    <a:pt x="891" y="189"/>
                  </a:cubicBezTo>
                  <a:cubicBezTo>
                    <a:pt x="889" y="192"/>
                    <a:pt x="883" y="192"/>
                    <a:pt x="882" y="196"/>
                  </a:cubicBezTo>
                  <a:cubicBezTo>
                    <a:pt x="869" y="188"/>
                    <a:pt x="830" y="199"/>
                    <a:pt x="854" y="209"/>
                  </a:cubicBezTo>
                  <a:cubicBezTo>
                    <a:pt x="852" y="215"/>
                    <a:pt x="855" y="217"/>
                    <a:pt x="855" y="224"/>
                  </a:cubicBezTo>
                  <a:cubicBezTo>
                    <a:pt x="844" y="226"/>
                    <a:pt x="846" y="216"/>
                    <a:pt x="840" y="215"/>
                  </a:cubicBezTo>
                  <a:cubicBezTo>
                    <a:pt x="827" y="212"/>
                    <a:pt x="823" y="237"/>
                    <a:pt x="829" y="248"/>
                  </a:cubicBezTo>
                  <a:cubicBezTo>
                    <a:pt x="826" y="251"/>
                    <a:pt x="821" y="247"/>
                    <a:pt x="816" y="250"/>
                  </a:cubicBezTo>
                  <a:cubicBezTo>
                    <a:pt x="814" y="251"/>
                    <a:pt x="818" y="256"/>
                    <a:pt x="814" y="256"/>
                  </a:cubicBezTo>
                  <a:cubicBezTo>
                    <a:pt x="807" y="258"/>
                    <a:pt x="806" y="253"/>
                    <a:pt x="802" y="251"/>
                  </a:cubicBezTo>
                  <a:cubicBezTo>
                    <a:pt x="785" y="249"/>
                    <a:pt x="782" y="260"/>
                    <a:pt x="766" y="259"/>
                  </a:cubicBezTo>
                  <a:cubicBezTo>
                    <a:pt x="765" y="261"/>
                    <a:pt x="762" y="262"/>
                    <a:pt x="761" y="265"/>
                  </a:cubicBezTo>
                  <a:cubicBezTo>
                    <a:pt x="754" y="254"/>
                    <a:pt x="741" y="255"/>
                    <a:pt x="729" y="260"/>
                  </a:cubicBezTo>
                  <a:cubicBezTo>
                    <a:pt x="728" y="257"/>
                    <a:pt x="733" y="255"/>
                    <a:pt x="730" y="253"/>
                  </a:cubicBezTo>
                  <a:cubicBezTo>
                    <a:pt x="710" y="255"/>
                    <a:pt x="726" y="232"/>
                    <a:pt x="734" y="228"/>
                  </a:cubicBezTo>
                  <a:cubicBezTo>
                    <a:pt x="734" y="226"/>
                    <a:pt x="728" y="229"/>
                    <a:pt x="730" y="226"/>
                  </a:cubicBezTo>
                  <a:cubicBezTo>
                    <a:pt x="731" y="221"/>
                    <a:pt x="736" y="220"/>
                    <a:pt x="734" y="215"/>
                  </a:cubicBezTo>
                  <a:cubicBezTo>
                    <a:pt x="726" y="214"/>
                    <a:pt x="726" y="222"/>
                    <a:pt x="720" y="223"/>
                  </a:cubicBezTo>
                  <a:cubicBezTo>
                    <a:pt x="721" y="221"/>
                    <a:pt x="720" y="219"/>
                    <a:pt x="718" y="219"/>
                  </a:cubicBezTo>
                  <a:cubicBezTo>
                    <a:pt x="717" y="220"/>
                    <a:pt x="715" y="222"/>
                    <a:pt x="714" y="223"/>
                  </a:cubicBezTo>
                  <a:cubicBezTo>
                    <a:pt x="713" y="226"/>
                    <a:pt x="717" y="224"/>
                    <a:pt x="715" y="227"/>
                  </a:cubicBezTo>
                  <a:cubicBezTo>
                    <a:pt x="712" y="226"/>
                    <a:pt x="709" y="229"/>
                    <a:pt x="708" y="231"/>
                  </a:cubicBezTo>
                  <a:cubicBezTo>
                    <a:pt x="708" y="231"/>
                    <a:pt x="708" y="247"/>
                    <a:pt x="708" y="247"/>
                  </a:cubicBezTo>
                  <a:cubicBezTo>
                    <a:pt x="708" y="250"/>
                    <a:pt x="711" y="251"/>
                    <a:pt x="711" y="253"/>
                  </a:cubicBezTo>
                  <a:cubicBezTo>
                    <a:pt x="710" y="260"/>
                    <a:pt x="706" y="261"/>
                    <a:pt x="701" y="266"/>
                  </a:cubicBezTo>
                  <a:cubicBezTo>
                    <a:pt x="699" y="264"/>
                    <a:pt x="697" y="261"/>
                    <a:pt x="692" y="262"/>
                  </a:cubicBezTo>
                  <a:cubicBezTo>
                    <a:pt x="690" y="263"/>
                    <a:pt x="691" y="267"/>
                    <a:pt x="689" y="267"/>
                  </a:cubicBezTo>
                  <a:cubicBezTo>
                    <a:pt x="658" y="260"/>
                    <a:pt x="655" y="300"/>
                    <a:pt x="622" y="295"/>
                  </a:cubicBezTo>
                  <a:cubicBezTo>
                    <a:pt x="624" y="289"/>
                    <a:pt x="622" y="290"/>
                    <a:pt x="619" y="287"/>
                  </a:cubicBezTo>
                  <a:cubicBezTo>
                    <a:pt x="624" y="281"/>
                    <a:pt x="635" y="282"/>
                    <a:pt x="635" y="272"/>
                  </a:cubicBezTo>
                  <a:cubicBezTo>
                    <a:pt x="632" y="268"/>
                    <a:pt x="626" y="267"/>
                    <a:pt x="621" y="270"/>
                  </a:cubicBezTo>
                  <a:cubicBezTo>
                    <a:pt x="626" y="261"/>
                    <a:pt x="625" y="249"/>
                    <a:pt x="618" y="242"/>
                  </a:cubicBezTo>
                  <a:cubicBezTo>
                    <a:pt x="620" y="240"/>
                    <a:pt x="621" y="236"/>
                    <a:pt x="622" y="234"/>
                  </a:cubicBezTo>
                  <a:cubicBezTo>
                    <a:pt x="621" y="231"/>
                    <a:pt x="619" y="228"/>
                    <a:pt x="616" y="227"/>
                  </a:cubicBezTo>
                  <a:cubicBezTo>
                    <a:pt x="622" y="221"/>
                    <a:pt x="630" y="217"/>
                    <a:pt x="634" y="209"/>
                  </a:cubicBezTo>
                  <a:cubicBezTo>
                    <a:pt x="629" y="208"/>
                    <a:pt x="623" y="208"/>
                    <a:pt x="618" y="206"/>
                  </a:cubicBezTo>
                  <a:cubicBezTo>
                    <a:pt x="622" y="203"/>
                    <a:pt x="629" y="203"/>
                    <a:pt x="629" y="197"/>
                  </a:cubicBezTo>
                  <a:cubicBezTo>
                    <a:pt x="623" y="197"/>
                    <a:pt x="620" y="198"/>
                    <a:pt x="615" y="197"/>
                  </a:cubicBezTo>
                  <a:cubicBezTo>
                    <a:pt x="610" y="200"/>
                    <a:pt x="608" y="205"/>
                    <a:pt x="602" y="206"/>
                  </a:cubicBezTo>
                  <a:cubicBezTo>
                    <a:pt x="604" y="217"/>
                    <a:pt x="593" y="215"/>
                    <a:pt x="591" y="222"/>
                  </a:cubicBezTo>
                  <a:cubicBezTo>
                    <a:pt x="592" y="225"/>
                    <a:pt x="595" y="217"/>
                    <a:pt x="596" y="221"/>
                  </a:cubicBezTo>
                  <a:cubicBezTo>
                    <a:pt x="592" y="222"/>
                    <a:pt x="592" y="228"/>
                    <a:pt x="589" y="230"/>
                  </a:cubicBezTo>
                  <a:cubicBezTo>
                    <a:pt x="589" y="227"/>
                    <a:pt x="587" y="226"/>
                    <a:pt x="583" y="228"/>
                  </a:cubicBezTo>
                  <a:cubicBezTo>
                    <a:pt x="586" y="231"/>
                    <a:pt x="586" y="232"/>
                    <a:pt x="586" y="235"/>
                  </a:cubicBezTo>
                  <a:cubicBezTo>
                    <a:pt x="588" y="233"/>
                    <a:pt x="590" y="232"/>
                    <a:pt x="593" y="234"/>
                  </a:cubicBezTo>
                  <a:cubicBezTo>
                    <a:pt x="591" y="237"/>
                    <a:pt x="587" y="237"/>
                    <a:pt x="587" y="242"/>
                  </a:cubicBezTo>
                  <a:cubicBezTo>
                    <a:pt x="590" y="244"/>
                    <a:pt x="600" y="240"/>
                    <a:pt x="602" y="241"/>
                  </a:cubicBezTo>
                  <a:cubicBezTo>
                    <a:pt x="601" y="243"/>
                    <a:pt x="597" y="243"/>
                    <a:pt x="597" y="248"/>
                  </a:cubicBezTo>
                  <a:cubicBezTo>
                    <a:pt x="597" y="250"/>
                    <a:pt x="601" y="249"/>
                    <a:pt x="601" y="252"/>
                  </a:cubicBezTo>
                  <a:cubicBezTo>
                    <a:pt x="598" y="255"/>
                    <a:pt x="597" y="260"/>
                    <a:pt x="593" y="262"/>
                  </a:cubicBezTo>
                  <a:cubicBezTo>
                    <a:pt x="589" y="260"/>
                    <a:pt x="585" y="259"/>
                    <a:pt x="580" y="259"/>
                  </a:cubicBezTo>
                  <a:cubicBezTo>
                    <a:pt x="580" y="262"/>
                    <a:pt x="578" y="263"/>
                    <a:pt x="576" y="266"/>
                  </a:cubicBezTo>
                  <a:cubicBezTo>
                    <a:pt x="578" y="266"/>
                    <a:pt x="580" y="266"/>
                    <a:pt x="581" y="268"/>
                  </a:cubicBezTo>
                  <a:cubicBezTo>
                    <a:pt x="579" y="276"/>
                    <a:pt x="565" y="272"/>
                    <a:pt x="565" y="282"/>
                  </a:cubicBezTo>
                  <a:cubicBezTo>
                    <a:pt x="572" y="279"/>
                    <a:pt x="575" y="286"/>
                    <a:pt x="581" y="287"/>
                  </a:cubicBezTo>
                  <a:cubicBezTo>
                    <a:pt x="565" y="287"/>
                    <a:pt x="557" y="295"/>
                    <a:pt x="547" y="303"/>
                  </a:cubicBezTo>
                  <a:cubicBezTo>
                    <a:pt x="554" y="307"/>
                    <a:pt x="560" y="294"/>
                    <a:pt x="567" y="302"/>
                  </a:cubicBezTo>
                  <a:cubicBezTo>
                    <a:pt x="571" y="301"/>
                    <a:pt x="573" y="297"/>
                    <a:pt x="577" y="296"/>
                  </a:cubicBezTo>
                  <a:cubicBezTo>
                    <a:pt x="580" y="295"/>
                    <a:pt x="578" y="299"/>
                    <a:pt x="581" y="299"/>
                  </a:cubicBezTo>
                  <a:cubicBezTo>
                    <a:pt x="594" y="297"/>
                    <a:pt x="607" y="300"/>
                    <a:pt x="621" y="295"/>
                  </a:cubicBezTo>
                  <a:cubicBezTo>
                    <a:pt x="626" y="312"/>
                    <a:pt x="603" y="306"/>
                    <a:pt x="599" y="317"/>
                  </a:cubicBezTo>
                  <a:cubicBezTo>
                    <a:pt x="595" y="317"/>
                    <a:pt x="591" y="317"/>
                    <a:pt x="589" y="316"/>
                  </a:cubicBezTo>
                  <a:cubicBezTo>
                    <a:pt x="589" y="312"/>
                    <a:pt x="588" y="309"/>
                    <a:pt x="583" y="310"/>
                  </a:cubicBezTo>
                  <a:cubicBezTo>
                    <a:pt x="588" y="324"/>
                    <a:pt x="570" y="328"/>
                    <a:pt x="562" y="320"/>
                  </a:cubicBezTo>
                  <a:cubicBezTo>
                    <a:pt x="558" y="323"/>
                    <a:pt x="549" y="320"/>
                    <a:pt x="546" y="323"/>
                  </a:cubicBezTo>
                  <a:cubicBezTo>
                    <a:pt x="549" y="328"/>
                    <a:pt x="541" y="328"/>
                    <a:pt x="542" y="332"/>
                  </a:cubicBezTo>
                  <a:cubicBezTo>
                    <a:pt x="549" y="336"/>
                    <a:pt x="557" y="338"/>
                    <a:pt x="562" y="345"/>
                  </a:cubicBezTo>
                  <a:cubicBezTo>
                    <a:pt x="559" y="351"/>
                    <a:pt x="563" y="357"/>
                    <a:pt x="567" y="361"/>
                  </a:cubicBezTo>
                  <a:cubicBezTo>
                    <a:pt x="564" y="378"/>
                    <a:pt x="554" y="391"/>
                    <a:pt x="545" y="403"/>
                  </a:cubicBezTo>
                  <a:cubicBezTo>
                    <a:pt x="534" y="401"/>
                    <a:pt x="525" y="401"/>
                    <a:pt x="516" y="400"/>
                  </a:cubicBezTo>
                  <a:cubicBezTo>
                    <a:pt x="510" y="400"/>
                    <a:pt x="509" y="396"/>
                    <a:pt x="504" y="395"/>
                  </a:cubicBezTo>
                  <a:cubicBezTo>
                    <a:pt x="493" y="391"/>
                    <a:pt x="483" y="396"/>
                    <a:pt x="479" y="389"/>
                  </a:cubicBezTo>
                  <a:cubicBezTo>
                    <a:pt x="474" y="395"/>
                    <a:pt x="462" y="393"/>
                    <a:pt x="457" y="398"/>
                  </a:cubicBezTo>
                  <a:cubicBezTo>
                    <a:pt x="460" y="407"/>
                    <a:pt x="456" y="410"/>
                    <a:pt x="454" y="414"/>
                  </a:cubicBezTo>
                  <a:cubicBezTo>
                    <a:pt x="451" y="422"/>
                    <a:pt x="449" y="431"/>
                    <a:pt x="441" y="441"/>
                  </a:cubicBezTo>
                  <a:cubicBezTo>
                    <a:pt x="435" y="448"/>
                    <a:pt x="425" y="458"/>
                    <a:pt x="425" y="465"/>
                  </a:cubicBezTo>
                  <a:cubicBezTo>
                    <a:pt x="424" y="467"/>
                    <a:pt x="427" y="471"/>
                    <a:pt x="427" y="472"/>
                  </a:cubicBezTo>
                  <a:cubicBezTo>
                    <a:pt x="428" y="481"/>
                    <a:pt x="421" y="484"/>
                    <a:pt x="418" y="493"/>
                  </a:cubicBezTo>
                  <a:cubicBezTo>
                    <a:pt x="421" y="496"/>
                    <a:pt x="427" y="495"/>
                    <a:pt x="429" y="498"/>
                  </a:cubicBezTo>
                  <a:cubicBezTo>
                    <a:pt x="433" y="497"/>
                    <a:pt x="436" y="495"/>
                    <a:pt x="441" y="495"/>
                  </a:cubicBezTo>
                  <a:cubicBezTo>
                    <a:pt x="446" y="500"/>
                    <a:pt x="447" y="504"/>
                    <a:pt x="446" y="514"/>
                  </a:cubicBezTo>
                  <a:cubicBezTo>
                    <a:pt x="451" y="521"/>
                    <a:pt x="455" y="514"/>
                    <a:pt x="462" y="512"/>
                  </a:cubicBezTo>
                  <a:cubicBezTo>
                    <a:pt x="476" y="506"/>
                    <a:pt x="489" y="512"/>
                    <a:pt x="501" y="513"/>
                  </a:cubicBezTo>
                  <a:cubicBezTo>
                    <a:pt x="508" y="507"/>
                    <a:pt x="510" y="498"/>
                    <a:pt x="523" y="499"/>
                  </a:cubicBezTo>
                  <a:cubicBezTo>
                    <a:pt x="527" y="491"/>
                    <a:pt x="532" y="485"/>
                    <a:pt x="542" y="483"/>
                  </a:cubicBezTo>
                  <a:cubicBezTo>
                    <a:pt x="543" y="476"/>
                    <a:pt x="538" y="477"/>
                    <a:pt x="538" y="471"/>
                  </a:cubicBezTo>
                  <a:cubicBezTo>
                    <a:pt x="543" y="459"/>
                    <a:pt x="557" y="456"/>
                    <a:pt x="564" y="445"/>
                  </a:cubicBezTo>
                  <a:cubicBezTo>
                    <a:pt x="578" y="441"/>
                    <a:pt x="602" y="440"/>
                    <a:pt x="596" y="421"/>
                  </a:cubicBezTo>
                  <a:cubicBezTo>
                    <a:pt x="602" y="415"/>
                    <a:pt x="607" y="408"/>
                    <a:pt x="615" y="408"/>
                  </a:cubicBezTo>
                  <a:cubicBezTo>
                    <a:pt x="616" y="408"/>
                    <a:pt x="618" y="410"/>
                    <a:pt x="621" y="411"/>
                  </a:cubicBezTo>
                  <a:cubicBezTo>
                    <a:pt x="632" y="413"/>
                    <a:pt x="631" y="419"/>
                    <a:pt x="644" y="418"/>
                  </a:cubicBezTo>
                  <a:cubicBezTo>
                    <a:pt x="645" y="409"/>
                    <a:pt x="656" y="410"/>
                    <a:pt x="664" y="407"/>
                  </a:cubicBezTo>
                  <a:cubicBezTo>
                    <a:pt x="670" y="404"/>
                    <a:pt x="672" y="399"/>
                    <a:pt x="676" y="398"/>
                  </a:cubicBezTo>
                  <a:cubicBezTo>
                    <a:pt x="687" y="398"/>
                    <a:pt x="695" y="409"/>
                    <a:pt x="692" y="422"/>
                  </a:cubicBezTo>
                  <a:cubicBezTo>
                    <a:pt x="703" y="432"/>
                    <a:pt x="715" y="440"/>
                    <a:pt x="723" y="453"/>
                  </a:cubicBezTo>
                  <a:cubicBezTo>
                    <a:pt x="731" y="453"/>
                    <a:pt x="731" y="453"/>
                    <a:pt x="731" y="453"/>
                  </a:cubicBezTo>
                  <a:cubicBezTo>
                    <a:pt x="732" y="462"/>
                    <a:pt x="745" y="458"/>
                    <a:pt x="749" y="464"/>
                  </a:cubicBezTo>
                  <a:cubicBezTo>
                    <a:pt x="748" y="468"/>
                    <a:pt x="750" y="469"/>
                    <a:pt x="751" y="472"/>
                  </a:cubicBezTo>
                  <a:cubicBezTo>
                    <a:pt x="753" y="473"/>
                    <a:pt x="757" y="473"/>
                    <a:pt x="759" y="475"/>
                  </a:cubicBezTo>
                  <a:cubicBezTo>
                    <a:pt x="760" y="481"/>
                    <a:pt x="762" y="487"/>
                    <a:pt x="764" y="491"/>
                  </a:cubicBezTo>
                  <a:cubicBezTo>
                    <a:pt x="760" y="496"/>
                    <a:pt x="760" y="503"/>
                    <a:pt x="753" y="505"/>
                  </a:cubicBezTo>
                  <a:cubicBezTo>
                    <a:pt x="751" y="505"/>
                    <a:pt x="747" y="504"/>
                    <a:pt x="743" y="504"/>
                  </a:cubicBezTo>
                  <a:cubicBezTo>
                    <a:pt x="733" y="505"/>
                    <a:pt x="728" y="509"/>
                    <a:pt x="722" y="503"/>
                  </a:cubicBezTo>
                  <a:cubicBezTo>
                    <a:pt x="718" y="506"/>
                    <a:pt x="716" y="504"/>
                    <a:pt x="710" y="504"/>
                  </a:cubicBezTo>
                  <a:cubicBezTo>
                    <a:pt x="709" y="507"/>
                    <a:pt x="707" y="508"/>
                    <a:pt x="709" y="512"/>
                  </a:cubicBezTo>
                  <a:cubicBezTo>
                    <a:pt x="717" y="512"/>
                    <a:pt x="720" y="521"/>
                    <a:pt x="727" y="524"/>
                  </a:cubicBezTo>
                  <a:cubicBezTo>
                    <a:pt x="729" y="525"/>
                    <a:pt x="732" y="523"/>
                    <a:pt x="734" y="524"/>
                  </a:cubicBezTo>
                  <a:cubicBezTo>
                    <a:pt x="738" y="526"/>
                    <a:pt x="742" y="535"/>
                    <a:pt x="748" y="530"/>
                  </a:cubicBezTo>
                  <a:cubicBezTo>
                    <a:pt x="750" y="523"/>
                    <a:pt x="746" y="512"/>
                    <a:pt x="754" y="510"/>
                  </a:cubicBezTo>
                  <a:cubicBezTo>
                    <a:pt x="768" y="513"/>
                    <a:pt x="768" y="494"/>
                    <a:pt x="780" y="492"/>
                  </a:cubicBezTo>
                  <a:cubicBezTo>
                    <a:pt x="781" y="483"/>
                    <a:pt x="773" y="483"/>
                    <a:pt x="771" y="477"/>
                  </a:cubicBezTo>
                  <a:cubicBezTo>
                    <a:pt x="774" y="474"/>
                    <a:pt x="774" y="468"/>
                    <a:pt x="779" y="467"/>
                  </a:cubicBezTo>
                  <a:cubicBezTo>
                    <a:pt x="788" y="467"/>
                    <a:pt x="791" y="482"/>
                    <a:pt x="800" y="475"/>
                  </a:cubicBezTo>
                  <a:cubicBezTo>
                    <a:pt x="796" y="458"/>
                    <a:pt x="776" y="458"/>
                    <a:pt x="764" y="449"/>
                  </a:cubicBezTo>
                  <a:cubicBezTo>
                    <a:pt x="766" y="447"/>
                    <a:pt x="768" y="446"/>
                    <a:pt x="767" y="442"/>
                  </a:cubicBezTo>
                  <a:cubicBezTo>
                    <a:pt x="757" y="440"/>
                    <a:pt x="749" y="439"/>
                    <a:pt x="743" y="433"/>
                  </a:cubicBezTo>
                  <a:cubicBezTo>
                    <a:pt x="739" y="428"/>
                    <a:pt x="739" y="420"/>
                    <a:pt x="736" y="414"/>
                  </a:cubicBezTo>
                  <a:cubicBezTo>
                    <a:pt x="731" y="406"/>
                    <a:pt x="720" y="405"/>
                    <a:pt x="720" y="395"/>
                  </a:cubicBezTo>
                  <a:cubicBezTo>
                    <a:pt x="724" y="394"/>
                    <a:pt x="725" y="389"/>
                    <a:pt x="722" y="386"/>
                  </a:cubicBezTo>
                  <a:cubicBezTo>
                    <a:pt x="726" y="383"/>
                    <a:pt x="734" y="378"/>
                    <a:pt x="740" y="381"/>
                  </a:cubicBezTo>
                  <a:cubicBezTo>
                    <a:pt x="740" y="386"/>
                    <a:pt x="736" y="388"/>
                    <a:pt x="738" y="394"/>
                  </a:cubicBezTo>
                  <a:cubicBezTo>
                    <a:pt x="744" y="394"/>
                    <a:pt x="742" y="388"/>
                    <a:pt x="748" y="390"/>
                  </a:cubicBezTo>
                  <a:cubicBezTo>
                    <a:pt x="751" y="402"/>
                    <a:pt x="761" y="406"/>
                    <a:pt x="765" y="417"/>
                  </a:cubicBezTo>
                  <a:cubicBezTo>
                    <a:pt x="770" y="416"/>
                    <a:pt x="773" y="418"/>
                    <a:pt x="777" y="418"/>
                  </a:cubicBezTo>
                  <a:cubicBezTo>
                    <a:pt x="778" y="420"/>
                    <a:pt x="778" y="423"/>
                    <a:pt x="780" y="424"/>
                  </a:cubicBezTo>
                  <a:cubicBezTo>
                    <a:pt x="795" y="428"/>
                    <a:pt x="801" y="441"/>
                    <a:pt x="814" y="446"/>
                  </a:cubicBezTo>
                  <a:cubicBezTo>
                    <a:pt x="813" y="455"/>
                    <a:pt x="811" y="463"/>
                    <a:pt x="809" y="469"/>
                  </a:cubicBezTo>
                  <a:cubicBezTo>
                    <a:pt x="811" y="473"/>
                    <a:pt x="818" y="473"/>
                    <a:pt x="817" y="481"/>
                  </a:cubicBezTo>
                  <a:cubicBezTo>
                    <a:pt x="827" y="485"/>
                    <a:pt x="831" y="496"/>
                    <a:pt x="838" y="503"/>
                  </a:cubicBezTo>
                  <a:cubicBezTo>
                    <a:pt x="841" y="504"/>
                    <a:pt x="847" y="501"/>
                    <a:pt x="847" y="505"/>
                  </a:cubicBezTo>
                  <a:cubicBezTo>
                    <a:pt x="845" y="507"/>
                    <a:pt x="840" y="506"/>
                    <a:pt x="839" y="510"/>
                  </a:cubicBezTo>
                  <a:cubicBezTo>
                    <a:pt x="843" y="516"/>
                    <a:pt x="846" y="518"/>
                    <a:pt x="844" y="529"/>
                  </a:cubicBezTo>
                  <a:cubicBezTo>
                    <a:pt x="848" y="531"/>
                    <a:pt x="851" y="529"/>
                    <a:pt x="856" y="529"/>
                  </a:cubicBezTo>
                  <a:cubicBezTo>
                    <a:pt x="856" y="531"/>
                    <a:pt x="857" y="532"/>
                    <a:pt x="858" y="535"/>
                  </a:cubicBezTo>
                  <a:cubicBezTo>
                    <a:pt x="863" y="530"/>
                    <a:pt x="865" y="538"/>
                    <a:pt x="870" y="536"/>
                  </a:cubicBezTo>
                  <a:cubicBezTo>
                    <a:pt x="870" y="528"/>
                    <a:pt x="864" y="521"/>
                    <a:pt x="864" y="516"/>
                  </a:cubicBezTo>
                  <a:cubicBezTo>
                    <a:pt x="869" y="516"/>
                    <a:pt x="868" y="521"/>
                    <a:pt x="874" y="519"/>
                  </a:cubicBezTo>
                  <a:cubicBezTo>
                    <a:pt x="873" y="511"/>
                    <a:pt x="857" y="510"/>
                    <a:pt x="852" y="503"/>
                  </a:cubicBezTo>
                  <a:cubicBezTo>
                    <a:pt x="863" y="501"/>
                    <a:pt x="870" y="511"/>
                    <a:pt x="881" y="513"/>
                  </a:cubicBezTo>
                  <a:cubicBezTo>
                    <a:pt x="883" y="510"/>
                    <a:pt x="881" y="506"/>
                    <a:pt x="880" y="504"/>
                  </a:cubicBezTo>
                  <a:cubicBezTo>
                    <a:pt x="883" y="503"/>
                    <a:pt x="886" y="502"/>
                    <a:pt x="885" y="496"/>
                  </a:cubicBezTo>
                  <a:cubicBezTo>
                    <a:pt x="881" y="496"/>
                    <a:pt x="876" y="496"/>
                    <a:pt x="873" y="493"/>
                  </a:cubicBezTo>
                  <a:cubicBezTo>
                    <a:pt x="867" y="489"/>
                    <a:pt x="860" y="474"/>
                    <a:pt x="858" y="467"/>
                  </a:cubicBezTo>
                  <a:cubicBezTo>
                    <a:pt x="864" y="469"/>
                    <a:pt x="866" y="474"/>
                    <a:pt x="872" y="476"/>
                  </a:cubicBezTo>
                  <a:cubicBezTo>
                    <a:pt x="878" y="473"/>
                    <a:pt x="872" y="463"/>
                    <a:pt x="880" y="461"/>
                  </a:cubicBezTo>
                  <a:cubicBezTo>
                    <a:pt x="884" y="461"/>
                    <a:pt x="884" y="464"/>
                    <a:pt x="887" y="465"/>
                  </a:cubicBezTo>
                  <a:cubicBezTo>
                    <a:pt x="891" y="463"/>
                    <a:pt x="891" y="459"/>
                    <a:pt x="895" y="459"/>
                  </a:cubicBezTo>
                  <a:cubicBezTo>
                    <a:pt x="900" y="461"/>
                    <a:pt x="908" y="461"/>
                    <a:pt x="908" y="467"/>
                  </a:cubicBezTo>
                  <a:cubicBezTo>
                    <a:pt x="906" y="469"/>
                    <a:pt x="900" y="468"/>
                    <a:pt x="902" y="473"/>
                  </a:cubicBezTo>
                  <a:cubicBezTo>
                    <a:pt x="906" y="477"/>
                    <a:pt x="907" y="470"/>
                    <a:pt x="911" y="470"/>
                  </a:cubicBezTo>
                  <a:cubicBezTo>
                    <a:pt x="910" y="479"/>
                    <a:pt x="910" y="484"/>
                    <a:pt x="906" y="490"/>
                  </a:cubicBezTo>
                  <a:cubicBezTo>
                    <a:pt x="910" y="490"/>
                    <a:pt x="912" y="492"/>
                    <a:pt x="916" y="492"/>
                  </a:cubicBezTo>
                  <a:cubicBezTo>
                    <a:pt x="920" y="487"/>
                    <a:pt x="914" y="487"/>
                    <a:pt x="912" y="484"/>
                  </a:cubicBezTo>
                  <a:cubicBezTo>
                    <a:pt x="922" y="483"/>
                    <a:pt x="922" y="498"/>
                    <a:pt x="923" y="502"/>
                  </a:cubicBezTo>
                  <a:cubicBezTo>
                    <a:pt x="919" y="497"/>
                    <a:pt x="915" y="497"/>
                    <a:pt x="907" y="498"/>
                  </a:cubicBezTo>
                  <a:cubicBezTo>
                    <a:pt x="907" y="504"/>
                    <a:pt x="907" y="504"/>
                    <a:pt x="907" y="504"/>
                  </a:cubicBezTo>
                  <a:cubicBezTo>
                    <a:pt x="918" y="505"/>
                    <a:pt x="933" y="506"/>
                    <a:pt x="930" y="519"/>
                  </a:cubicBezTo>
                  <a:cubicBezTo>
                    <a:pt x="936" y="523"/>
                    <a:pt x="943" y="525"/>
                    <a:pt x="946" y="531"/>
                  </a:cubicBezTo>
                  <a:cubicBezTo>
                    <a:pt x="957" y="529"/>
                    <a:pt x="965" y="543"/>
                    <a:pt x="980" y="537"/>
                  </a:cubicBezTo>
                  <a:cubicBezTo>
                    <a:pt x="978" y="524"/>
                    <a:pt x="995" y="524"/>
                    <a:pt x="1003" y="530"/>
                  </a:cubicBezTo>
                  <a:cubicBezTo>
                    <a:pt x="1006" y="532"/>
                    <a:pt x="1006" y="537"/>
                    <a:pt x="1010" y="539"/>
                  </a:cubicBezTo>
                  <a:cubicBezTo>
                    <a:pt x="1030" y="545"/>
                    <a:pt x="1038" y="516"/>
                    <a:pt x="1055" y="528"/>
                  </a:cubicBezTo>
                  <a:cubicBezTo>
                    <a:pt x="1059" y="527"/>
                    <a:pt x="1058" y="522"/>
                    <a:pt x="1063" y="522"/>
                  </a:cubicBezTo>
                  <a:cubicBezTo>
                    <a:pt x="1064" y="533"/>
                    <a:pt x="1056" y="553"/>
                    <a:pt x="1068" y="561"/>
                  </a:cubicBezTo>
                  <a:cubicBezTo>
                    <a:pt x="1054" y="576"/>
                    <a:pt x="1068" y="603"/>
                    <a:pt x="1059" y="616"/>
                  </a:cubicBezTo>
                  <a:cubicBezTo>
                    <a:pt x="1054" y="616"/>
                    <a:pt x="1054" y="616"/>
                    <a:pt x="1054" y="616"/>
                  </a:cubicBezTo>
                  <a:cubicBezTo>
                    <a:pt x="1052" y="630"/>
                    <a:pt x="1039" y="623"/>
                    <a:pt x="1027" y="625"/>
                  </a:cubicBezTo>
                  <a:cubicBezTo>
                    <a:pt x="1022" y="616"/>
                    <a:pt x="1015" y="621"/>
                    <a:pt x="1005" y="622"/>
                  </a:cubicBezTo>
                  <a:cubicBezTo>
                    <a:pt x="1002" y="622"/>
                    <a:pt x="1000" y="621"/>
                    <a:pt x="999" y="621"/>
                  </a:cubicBezTo>
                  <a:cubicBezTo>
                    <a:pt x="990" y="623"/>
                    <a:pt x="983" y="633"/>
                    <a:pt x="977" y="634"/>
                  </a:cubicBezTo>
                  <a:cubicBezTo>
                    <a:pt x="970" y="628"/>
                    <a:pt x="960" y="632"/>
                    <a:pt x="952" y="630"/>
                  </a:cubicBezTo>
                  <a:cubicBezTo>
                    <a:pt x="949" y="629"/>
                    <a:pt x="947" y="626"/>
                    <a:pt x="944" y="625"/>
                  </a:cubicBezTo>
                  <a:cubicBezTo>
                    <a:pt x="942" y="624"/>
                    <a:pt x="938" y="626"/>
                    <a:pt x="934" y="625"/>
                  </a:cubicBezTo>
                  <a:cubicBezTo>
                    <a:pt x="925" y="624"/>
                    <a:pt x="920" y="619"/>
                    <a:pt x="913" y="624"/>
                  </a:cubicBezTo>
                  <a:cubicBezTo>
                    <a:pt x="911" y="622"/>
                    <a:pt x="908" y="621"/>
                    <a:pt x="908" y="616"/>
                  </a:cubicBezTo>
                  <a:cubicBezTo>
                    <a:pt x="895" y="618"/>
                    <a:pt x="893" y="610"/>
                    <a:pt x="879" y="612"/>
                  </a:cubicBezTo>
                  <a:cubicBezTo>
                    <a:pt x="875" y="611"/>
                    <a:pt x="874" y="606"/>
                    <a:pt x="872" y="603"/>
                  </a:cubicBezTo>
                  <a:cubicBezTo>
                    <a:pt x="866" y="605"/>
                    <a:pt x="862" y="600"/>
                    <a:pt x="857" y="600"/>
                  </a:cubicBezTo>
                  <a:cubicBezTo>
                    <a:pt x="850" y="599"/>
                    <a:pt x="847" y="602"/>
                    <a:pt x="843" y="603"/>
                  </a:cubicBezTo>
                  <a:cubicBezTo>
                    <a:pt x="839" y="604"/>
                    <a:pt x="834" y="602"/>
                    <a:pt x="834" y="603"/>
                  </a:cubicBezTo>
                  <a:cubicBezTo>
                    <a:pt x="831" y="604"/>
                    <a:pt x="822" y="612"/>
                    <a:pt x="821" y="615"/>
                  </a:cubicBezTo>
                  <a:cubicBezTo>
                    <a:pt x="819" y="622"/>
                    <a:pt x="827" y="628"/>
                    <a:pt x="826" y="635"/>
                  </a:cubicBezTo>
                  <a:cubicBezTo>
                    <a:pt x="825" y="641"/>
                    <a:pt x="818" y="646"/>
                    <a:pt x="813" y="647"/>
                  </a:cubicBezTo>
                  <a:cubicBezTo>
                    <a:pt x="803" y="649"/>
                    <a:pt x="802" y="644"/>
                    <a:pt x="797" y="640"/>
                  </a:cubicBezTo>
                  <a:cubicBezTo>
                    <a:pt x="792" y="636"/>
                    <a:pt x="782" y="631"/>
                    <a:pt x="778" y="630"/>
                  </a:cubicBezTo>
                  <a:cubicBezTo>
                    <a:pt x="768" y="628"/>
                    <a:pt x="760" y="632"/>
                    <a:pt x="754" y="628"/>
                  </a:cubicBezTo>
                  <a:cubicBezTo>
                    <a:pt x="748" y="624"/>
                    <a:pt x="751" y="613"/>
                    <a:pt x="744" y="608"/>
                  </a:cubicBezTo>
                  <a:cubicBezTo>
                    <a:pt x="743" y="606"/>
                    <a:pt x="738" y="606"/>
                    <a:pt x="735" y="605"/>
                  </a:cubicBezTo>
                  <a:cubicBezTo>
                    <a:pt x="731" y="603"/>
                    <a:pt x="729" y="600"/>
                    <a:pt x="727" y="599"/>
                  </a:cubicBezTo>
                  <a:cubicBezTo>
                    <a:pt x="718" y="596"/>
                    <a:pt x="709" y="601"/>
                    <a:pt x="701" y="599"/>
                  </a:cubicBezTo>
                  <a:cubicBezTo>
                    <a:pt x="693" y="597"/>
                    <a:pt x="691" y="590"/>
                    <a:pt x="683" y="588"/>
                  </a:cubicBezTo>
                  <a:cubicBezTo>
                    <a:pt x="682" y="586"/>
                    <a:pt x="681" y="584"/>
                    <a:pt x="680" y="582"/>
                  </a:cubicBezTo>
                  <a:cubicBezTo>
                    <a:pt x="672" y="582"/>
                    <a:pt x="667" y="579"/>
                    <a:pt x="666" y="573"/>
                  </a:cubicBezTo>
                  <a:cubicBezTo>
                    <a:pt x="673" y="563"/>
                    <a:pt x="687" y="562"/>
                    <a:pt x="685" y="550"/>
                  </a:cubicBezTo>
                  <a:cubicBezTo>
                    <a:pt x="684" y="546"/>
                    <a:pt x="677" y="544"/>
                    <a:pt x="677" y="539"/>
                  </a:cubicBezTo>
                  <a:cubicBezTo>
                    <a:pt x="676" y="531"/>
                    <a:pt x="690" y="530"/>
                    <a:pt x="687" y="521"/>
                  </a:cubicBezTo>
                  <a:cubicBezTo>
                    <a:pt x="680" y="521"/>
                    <a:pt x="678" y="529"/>
                    <a:pt x="673" y="527"/>
                  </a:cubicBezTo>
                  <a:cubicBezTo>
                    <a:pt x="672" y="522"/>
                    <a:pt x="677" y="521"/>
                    <a:pt x="674" y="516"/>
                  </a:cubicBezTo>
                  <a:cubicBezTo>
                    <a:pt x="663" y="512"/>
                    <a:pt x="646" y="528"/>
                    <a:pt x="635" y="516"/>
                  </a:cubicBezTo>
                  <a:cubicBezTo>
                    <a:pt x="631" y="521"/>
                    <a:pt x="623" y="519"/>
                    <a:pt x="619" y="515"/>
                  </a:cubicBezTo>
                  <a:cubicBezTo>
                    <a:pt x="615" y="521"/>
                    <a:pt x="608" y="518"/>
                    <a:pt x="602" y="522"/>
                  </a:cubicBezTo>
                  <a:cubicBezTo>
                    <a:pt x="590" y="516"/>
                    <a:pt x="573" y="518"/>
                    <a:pt x="559" y="518"/>
                  </a:cubicBezTo>
                  <a:cubicBezTo>
                    <a:pt x="545" y="519"/>
                    <a:pt x="529" y="519"/>
                    <a:pt x="523" y="529"/>
                  </a:cubicBezTo>
                  <a:cubicBezTo>
                    <a:pt x="505" y="526"/>
                    <a:pt x="499" y="548"/>
                    <a:pt x="484" y="534"/>
                  </a:cubicBezTo>
                  <a:cubicBezTo>
                    <a:pt x="475" y="537"/>
                    <a:pt x="470" y="529"/>
                    <a:pt x="462" y="534"/>
                  </a:cubicBezTo>
                  <a:cubicBezTo>
                    <a:pt x="457" y="531"/>
                    <a:pt x="455" y="526"/>
                    <a:pt x="452" y="520"/>
                  </a:cubicBezTo>
                  <a:cubicBezTo>
                    <a:pt x="446" y="520"/>
                    <a:pt x="446" y="520"/>
                    <a:pt x="446" y="520"/>
                  </a:cubicBezTo>
                  <a:cubicBezTo>
                    <a:pt x="436" y="536"/>
                    <a:pt x="428" y="552"/>
                    <a:pt x="406" y="555"/>
                  </a:cubicBezTo>
                  <a:cubicBezTo>
                    <a:pt x="394" y="554"/>
                    <a:pt x="392" y="564"/>
                    <a:pt x="383" y="567"/>
                  </a:cubicBezTo>
                  <a:cubicBezTo>
                    <a:pt x="382" y="577"/>
                    <a:pt x="373" y="580"/>
                    <a:pt x="369" y="587"/>
                  </a:cubicBezTo>
                  <a:cubicBezTo>
                    <a:pt x="370" y="593"/>
                    <a:pt x="367" y="596"/>
                    <a:pt x="365" y="598"/>
                  </a:cubicBezTo>
                  <a:cubicBezTo>
                    <a:pt x="367" y="603"/>
                    <a:pt x="365" y="608"/>
                    <a:pt x="363" y="611"/>
                  </a:cubicBezTo>
                  <a:cubicBezTo>
                    <a:pt x="353" y="614"/>
                    <a:pt x="353" y="626"/>
                    <a:pt x="340" y="626"/>
                  </a:cubicBezTo>
                  <a:cubicBezTo>
                    <a:pt x="336" y="635"/>
                    <a:pt x="323" y="638"/>
                    <a:pt x="311" y="636"/>
                  </a:cubicBezTo>
                  <a:cubicBezTo>
                    <a:pt x="303" y="642"/>
                    <a:pt x="302" y="655"/>
                    <a:pt x="292" y="659"/>
                  </a:cubicBezTo>
                  <a:cubicBezTo>
                    <a:pt x="287" y="658"/>
                    <a:pt x="286" y="658"/>
                    <a:pt x="282" y="659"/>
                  </a:cubicBezTo>
                  <a:cubicBezTo>
                    <a:pt x="282" y="667"/>
                    <a:pt x="277" y="670"/>
                    <a:pt x="273" y="674"/>
                  </a:cubicBezTo>
                  <a:cubicBezTo>
                    <a:pt x="273" y="684"/>
                    <a:pt x="273" y="684"/>
                    <a:pt x="273" y="684"/>
                  </a:cubicBezTo>
                  <a:cubicBezTo>
                    <a:pt x="267" y="688"/>
                    <a:pt x="263" y="695"/>
                    <a:pt x="255" y="696"/>
                  </a:cubicBezTo>
                  <a:cubicBezTo>
                    <a:pt x="252" y="705"/>
                    <a:pt x="246" y="711"/>
                    <a:pt x="242" y="719"/>
                  </a:cubicBezTo>
                  <a:cubicBezTo>
                    <a:pt x="233" y="723"/>
                    <a:pt x="230" y="729"/>
                    <a:pt x="230" y="738"/>
                  </a:cubicBezTo>
                  <a:cubicBezTo>
                    <a:pt x="229" y="745"/>
                    <a:pt x="233" y="751"/>
                    <a:pt x="234" y="755"/>
                  </a:cubicBezTo>
                  <a:cubicBezTo>
                    <a:pt x="234" y="761"/>
                    <a:pt x="229" y="767"/>
                    <a:pt x="228" y="773"/>
                  </a:cubicBezTo>
                  <a:cubicBezTo>
                    <a:pt x="227" y="779"/>
                    <a:pt x="230" y="785"/>
                    <a:pt x="230" y="791"/>
                  </a:cubicBezTo>
                  <a:cubicBezTo>
                    <a:pt x="228" y="807"/>
                    <a:pt x="214" y="817"/>
                    <a:pt x="215" y="834"/>
                  </a:cubicBezTo>
                  <a:cubicBezTo>
                    <a:pt x="213" y="838"/>
                    <a:pt x="204" y="841"/>
                    <a:pt x="203" y="848"/>
                  </a:cubicBezTo>
                  <a:cubicBezTo>
                    <a:pt x="202" y="853"/>
                    <a:pt x="209" y="862"/>
                    <a:pt x="208" y="872"/>
                  </a:cubicBezTo>
                  <a:cubicBezTo>
                    <a:pt x="207" y="878"/>
                    <a:pt x="202" y="883"/>
                    <a:pt x="203" y="887"/>
                  </a:cubicBezTo>
                  <a:cubicBezTo>
                    <a:pt x="203" y="892"/>
                    <a:pt x="208" y="895"/>
                    <a:pt x="210" y="897"/>
                  </a:cubicBezTo>
                  <a:cubicBezTo>
                    <a:pt x="209" y="899"/>
                    <a:pt x="209" y="901"/>
                    <a:pt x="210" y="903"/>
                  </a:cubicBezTo>
                  <a:cubicBezTo>
                    <a:pt x="212" y="905"/>
                    <a:pt x="215" y="902"/>
                    <a:pt x="217" y="905"/>
                  </a:cubicBezTo>
                  <a:cubicBezTo>
                    <a:pt x="217" y="917"/>
                    <a:pt x="222" y="924"/>
                    <a:pt x="228" y="929"/>
                  </a:cubicBezTo>
                  <a:cubicBezTo>
                    <a:pt x="228" y="943"/>
                    <a:pt x="249" y="953"/>
                    <a:pt x="242" y="971"/>
                  </a:cubicBezTo>
                  <a:cubicBezTo>
                    <a:pt x="246" y="980"/>
                    <a:pt x="248" y="990"/>
                    <a:pt x="253" y="997"/>
                  </a:cubicBezTo>
                  <a:cubicBezTo>
                    <a:pt x="255" y="999"/>
                    <a:pt x="258" y="999"/>
                    <a:pt x="259" y="1000"/>
                  </a:cubicBezTo>
                  <a:cubicBezTo>
                    <a:pt x="265" y="1005"/>
                    <a:pt x="269" y="1015"/>
                    <a:pt x="276" y="1021"/>
                  </a:cubicBezTo>
                  <a:cubicBezTo>
                    <a:pt x="279" y="1024"/>
                    <a:pt x="281" y="1024"/>
                    <a:pt x="283" y="1027"/>
                  </a:cubicBezTo>
                  <a:cubicBezTo>
                    <a:pt x="287" y="1032"/>
                    <a:pt x="289" y="1039"/>
                    <a:pt x="293" y="1044"/>
                  </a:cubicBezTo>
                  <a:cubicBezTo>
                    <a:pt x="297" y="1048"/>
                    <a:pt x="304" y="1051"/>
                    <a:pt x="308" y="1055"/>
                  </a:cubicBezTo>
                  <a:cubicBezTo>
                    <a:pt x="312" y="1058"/>
                    <a:pt x="314" y="1062"/>
                    <a:pt x="317" y="1065"/>
                  </a:cubicBezTo>
                  <a:cubicBezTo>
                    <a:pt x="325" y="1070"/>
                    <a:pt x="331" y="1063"/>
                    <a:pt x="343" y="1062"/>
                  </a:cubicBezTo>
                  <a:cubicBezTo>
                    <a:pt x="350" y="1061"/>
                    <a:pt x="357" y="1063"/>
                    <a:pt x="363" y="1064"/>
                  </a:cubicBezTo>
                  <a:cubicBezTo>
                    <a:pt x="374" y="1064"/>
                    <a:pt x="378" y="1062"/>
                    <a:pt x="384" y="1068"/>
                  </a:cubicBezTo>
                  <a:cubicBezTo>
                    <a:pt x="387" y="1069"/>
                    <a:pt x="389" y="1068"/>
                    <a:pt x="391" y="1067"/>
                  </a:cubicBezTo>
                  <a:cubicBezTo>
                    <a:pt x="394" y="1075"/>
                    <a:pt x="405" y="1075"/>
                    <a:pt x="409" y="1082"/>
                  </a:cubicBezTo>
                  <a:cubicBezTo>
                    <a:pt x="425" y="1078"/>
                    <a:pt x="440" y="1078"/>
                    <a:pt x="452" y="1070"/>
                  </a:cubicBezTo>
                  <a:cubicBezTo>
                    <a:pt x="460" y="1078"/>
                    <a:pt x="467" y="1068"/>
                    <a:pt x="474" y="1067"/>
                  </a:cubicBezTo>
                  <a:cubicBezTo>
                    <a:pt x="477" y="1067"/>
                    <a:pt x="481" y="1070"/>
                    <a:pt x="486" y="1069"/>
                  </a:cubicBezTo>
                  <a:cubicBezTo>
                    <a:pt x="489" y="1069"/>
                    <a:pt x="491" y="1067"/>
                    <a:pt x="493" y="1067"/>
                  </a:cubicBezTo>
                  <a:cubicBezTo>
                    <a:pt x="496" y="1068"/>
                    <a:pt x="498" y="1071"/>
                    <a:pt x="501" y="1071"/>
                  </a:cubicBezTo>
                  <a:cubicBezTo>
                    <a:pt x="504" y="1072"/>
                    <a:pt x="507" y="1070"/>
                    <a:pt x="509" y="1069"/>
                  </a:cubicBezTo>
                  <a:cubicBezTo>
                    <a:pt x="525" y="1069"/>
                    <a:pt x="539" y="1084"/>
                    <a:pt x="543" y="1095"/>
                  </a:cubicBezTo>
                  <a:cubicBezTo>
                    <a:pt x="547" y="1108"/>
                    <a:pt x="548" y="1115"/>
                    <a:pt x="568" y="1113"/>
                  </a:cubicBezTo>
                  <a:cubicBezTo>
                    <a:pt x="569" y="1112"/>
                    <a:pt x="568" y="1109"/>
                    <a:pt x="571" y="1110"/>
                  </a:cubicBezTo>
                  <a:cubicBezTo>
                    <a:pt x="580" y="1109"/>
                    <a:pt x="585" y="1116"/>
                    <a:pt x="592" y="1115"/>
                  </a:cubicBezTo>
                  <a:cubicBezTo>
                    <a:pt x="597" y="1115"/>
                    <a:pt x="604" y="1108"/>
                    <a:pt x="609" y="1115"/>
                  </a:cubicBezTo>
                  <a:cubicBezTo>
                    <a:pt x="610" y="1128"/>
                    <a:pt x="627" y="1131"/>
                    <a:pt x="629" y="1141"/>
                  </a:cubicBezTo>
                  <a:cubicBezTo>
                    <a:pt x="631" y="1149"/>
                    <a:pt x="623" y="1151"/>
                    <a:pt x="625" y="1162"/>
                  </a:cubicBezTo>
                  <a:cubicBezTo>
                    <a:pt x="623" y="1165"/>
                    <a:pt x="619" y="1166"/>
                    <a:pt x="617" y="1169"/>
                  </a:cubicBezTo>
                  <a:cubicBezTo>
                    <a:pt x="618" y="1175"/>
                    <a:pt x="623" y="1177"/>
                    <a:pt x="623" y="1184"/>
                  </a:cubicBezTo>
                  <a:cubicBezTo>
                    <a:pt x="622" y="1185"/>
                    <a:pt x="619" y="1184"/>
                    <a:pt x="618" y="1186"/>
                  </a:cubicBezTo>
                  <a:cubicBezTo>
                    <a:pt x="619" y="1196"/>
                    <a:pt x="616" y="1203"/>
                    <a:pt x="607" y="1203"/>
                  </a:cubicBezTo>
                  <a:cubicBezTo>
                    <a:pt x="608" y="1210"/>
                    <a:pt x="613" y="1213"/>
                    <a:pt x="618" y="1216"/>
                  </a:cubicBezTo>
                  <a:cubicBezTo>
                    <a:pt x="619" y="1219"/>
                    <a:pt x="617" y="1219"/>
                    <a:pt x="618" y="1222"/>
                  </a:cubicBezTo>
                  <a:cubicBezTo>
                    <a:pt x="622" y="1224"/>
                    <a:pt x="625" y="1227"/>
                    <a:pt x="626" y="1233"/>
                  </a:cubicBezTo>
                  <a:cubicBezTo>
                    <a:pt x="633" y="1233"/>
                    <a:pt x="632" y="1237"/>
                    <a:pt x="635" y="1240"/>
                  </a:cubicBezTo>
                  <a:cubicBezTo>
                    <a:pt x="637" y="1243"/>
                    <a:pt x="642" y="1244"/>
                    <a:pt x="643" y="1246"/>
                  </a:cubicBezTo>
                  <a:cubicBezTo>
                    <a:pt x="646" y="1249"/>
                    <a:pt x="646" y="1252"/>
                    <a:pt x="648" y="1255"/>
                  </a:cubicBezTo>
                  <a:cubicBezTo>
                    <a:pt x="653" y="1260"/>
                    <a:pt x="661" y="1262"/>
                    <a:pt x="666" y="1267"/>
                  </a:cubicBezTo>
                  <a:cubicBezTo>
                    <a:pt x="673" y="1274"/>
                    <a:pt x="674" y="1284"/>
                    <a:pt x="681" y="1291"/>
                  </a:cubicBezTo>
                  <a:cubicBezTo>
                    <a:pt x="681" y="1294"/>
                    <a:pt x="678" y="1293"/>
                    <a:pt x="679" y="1297"/>
                  </a:cubicBezTo>
                  <a:cubicBezTo>
                    <a:pt x="682" y="1301"/>
                    <a:pt x="688" y="1303"/>
                    <a:pt x="688" y="1311"/>
                  </a:cubicBezTo>
                  <a:cubicBezTo>
                    <a:pt x="693" y="1317"/>
                    <a:pt x="701" y="1320"/>
                    <a:pt x="700" y="1331"/>
                  </a:cubicBezTo>
                  <a:cubicBezTo>
                    <a:pt x="699" y="1335"/>
                    <a:pt x="695" y="1335"/>
                    <a:pt x="694" y="1339"/>
                  </a:cubicBezTo>
                  <a:cubicBezTo>
                    <a:pt x="696" y="1352"/>
                    <a:pt x="713" y="1360"/>
                    <a:pt x="712" y="1373"/>
                  </a:cubicBezTo>
                  <a:cubicBezTo>
                    <a:pt x="711" y="1378"/>
                    <a:pt x="705" y="1379"/>
                    <a:pt x="707" y="1385"/>
                  </a:cubicBezTo>
                  <a:cubicBezTo>
                    <a:pt x="697" y="1384"/>
                    <a:pt x="698" y="1394"/>
                    <a:pt x="689" y="1393"/>
                  </a:cubicBezTo>
                  <a:cubicBezTo>
                    <a:pt x="689" y="1403"/>
                    <a:pt x="684" y="1405"/>
                    <a:pt x="687" y="1415"/>
                  </a:cubicBezTo>
                  <a:cubicBezTo>
                    <a:pt x="680" y="1417"/>
                    <a:pt x="683" y="1423"/>
                    <a:pt x="677" y="1427"/>
                  </a:cubicBezTo>
                  <a:cubicBezTo>
                    <a:pt x="679" y="1436"/>
                    <a:pt x="676" y="1443"/>
                    <a:pt x="679" y="1451"/>
                  </a:cubicBezTo>
                  <a:cubicBezTo>
                    <a:pt x="683" y="1459"/>
                    <a:pt x="695" y="1464"/>
                    <a:pt x="704" y="1475"/>
                  </a:cubicBezTo>
                  <a:cubicBezTo>
                    <a:pt x="706" y="1477"/>
                    <a:pt x="706" y="1479"/>
                    <a:pt x="708" y="1481"/>
                  </a:cubicBezTo>
                  <a:cubicBezTo>
                    <a:pt x="712" y="1487"/>
                    <a:pt x="718" y="1489"/>
                    <a:pt x="721" y="1493"/>
                  </a:cubicBezTo>
                  <a:cubicBezTo>
                    <a:pt x="722" y="1494"/>
                    <a:pt x="721" y="1496"/>
                    <a:pt x="722" y="1497"/>
                  </a:cubicBezTo>
                  <a:cubicBezTo>
                    <a:pt x="726" y="1500"/>
                    <a:pt x="731" y="1499"/>
                    <a:pt x="733" y="1503"/>
                  </a:cubicBezTo>
                  <a:cubicBezTo>
                    <a:pt x="735" y="1508"/>
                    <a:pt x="733" y="1515"/>
                    <a:pt x="735" y="1521"/>
                  </a:cubicBezTo>
                  <a:cubicBezTo>
                    <a:pt x="736" y="1524"/>
                    <a:pt x="740" y="1527"/>
                    <a:pt x="741" y="1529"/>
                  </a:cubicBezTo>
                  <a:cubicBezTo>
                    <a:pt x="742" y="1530"/>
                    <a:pt x="740" y="1533"/>
                    <a:pt x="740" y="1534"/>
                  </a:cubicBezTo>
                  <a:cubicBezTo>
                    <a:pt x="741" y="1535"/>
                    <a:pt x="744" y="1541"/>
                    <a:pt x="744" y="1542"/>
                  </a:cubicBezTo>
                  <a:cubicBezTo>
                    <a:pt x="746" y="1545"/>
                    <a:pt x="751" y="1550"/>
                    <a:pt x="753" y="1552"/>
                  </a:cubicBezTo>
                  <a:cubicBezTo>
                    <a:pt x="762" y="1563"/>
                    <a:pt x="783" y="1564"/>
                    <a:pt x="783" y="1578"/>
                  </a:cubicBezTo>
                  <a:cubicBezTo>
                    <a:pt x="788" y="1583"/>
                    <a:pt x="799" y="1582"/>
                    <a:pt x="800" y="1592"/>
                  </a:cubicBezTo>
                  <a:cubicBezTo>
                    <a:pt x="800" y="1594"/>
                    <a:pt x="797" y="1594"/>
                    <a:pt x="794" y="1594"/>
                  </a:cubicBezTo>
                  <a:cubicBezTo>
                    <a:pt x="794" y="1599"/>
                    <a:pt x="800" y="1599"/>
                    <a:pt x="801" y="1604"/>
                  </a:cubicBezTo>
                  <a:cubicBezTo>
                    <a:pt x="808" y="1602"/>
                    <a:pt x="813" y="1607"/>
                    <a:pt x="820" y="1608"/>
                  </a:cubicBezTo>
                  <a:cubicBezTo>
                    <a:pt x="833" y="1609"/>
                    <a:pt x="848" y="1604"/>
                    <a:pt x="860" y="1603"/>
                  </a:cubicBezTo>
                  <a:cubicBezTo>
                    <a:pt x="881" y="1601"/>
                    <a:pt x="902" y="1604"/>
                    <a:pt x="921" y="1600"/>
                  </a:cubicBezTo>
                  <a:cubicBezTo>
                    <a:pt x="940" y="1597"/>
                    <a:pt x="954" y="1584"/>
                    <a:pt x="970" y="1580"/>
                  </a:cubicBezTo>
                  <a:cubicBezTo>
                    <a:pt x="984" y="1576"/>
                    <a:pt x="990" y="1567"/>
                    <a:pt x="1000" y="1562"/>
                  </a:cubicBezTo>
                  <a:cubicBezTo>
                    <a:pt x="1004" y="1559"/>
                    <a:pt x="1011" y="1559"/>
                    <a:pt x="1016" y="1556"/>
                  </a:cubicBezTo>
                  <a:cubicBezTo>
                    <a:pt x="1024" y="1552"/>
                    <a:pt x="1029" y="1542"/>
                    <a:pt x="1033" y="1535"/>
                  </a:cubicBezTo>
                  <a:cubicBezTo>
                    <a:pt x="1034" y="1532"/>
                    <a:pt x="1029" y="1534"/>
                    <a:pt x="1030" y="1530"/>
                  </a:cubicBezTo>
                  <a:cubicBezTo>
                    <a:pt x="1046" y="1521"/>
                    <a:pt x="1066" y="1516"/>
                    <a:pt x="1082" y="1507"/>
                  </a:cubicBezTo>
                  <a:cubicBezTo>
                    <a:pt x="1083" y="1504"/>
                    <a:pt x="1080" y="1504"/>
                    <a:pt x="1080" y="1501"/>
                  </a:cubicBezTo>
                  <a:cubicBezTo>
                    <a:pt x="1086" y="1499"/>
                    <a:pt x="1087" y="1493"/>
                    <a:pt x="1089" y="1487"/>
                  </a:cubicBezTo>
                  <a:cubicBezTo>
                    <a:pt x="1085" y="1486"/>
                    <a:pt x="1085" y="1482"/>
                    <a:pt x="1082" y="1479"/>
                  </a:cubicBezTo>
                  <a:cubicBezTo>
                    <a:pt x="1084" y="1478"/>
                    <a:pt x="1085" y="1476"/>
                    <a:pt x="1085" y="1474"/>
                  </a:cubicBezTo>
                  <a:cubicBezTo>
                    <a:pt x="1084" y="1472"/>
                    <a:pt x="1081" y="1472"/>
                    <a:pt x="1079" y="1471"/>
                  </a:cubicBezTo>
                  <a:cubicBezTo>
                    <a:pt x="1081" y="1463"/>
                    <a:pt x="1089" y="1464"/>
                    <a:pt x="1095" y="1460"/>
                  </a:cubicBezTo>
                  <a:cubicBezTo>
                    <a:pt x="1098" y="1458"/>
                    <a:pt x="1100" y="1454"/>
                    <a:pt x="1103" y="1451"/>
                  </a:cubicBezTo>
                  <a:cubicBezTo>
                    <a:pt x="1108" y="1449"/>
                    <a:pt x="1114" y="1448"/>
                    <a:pt x="1119" y="1445"/>
                  </a:cubicBezTo>
                  <a:cubicBezTo>
                    <a:pt x="1122" y="1442"/>
                    <a:pt x="1124" y="1437"/>
                    <a:pt x="1127" y="1434"/>
                  </a:cubicBezTo>
                  <a:cubicBezTo>
                    <a:pt x="1142" y="1423"/>
                    <a:pt x="1160" y="1422"/>
                    <a:pt x="1174" y="1412"/>
                  </a:cubicBezTo>
                  <a:cubicBezTo>
                    <a:pt x="1179" y="1409"/>
                    <a:pt x="1188" y="1400"/>
                    <a:pt x="1193" y="1395"/>
                  </a:cubicBezTo>
                  <a:cubicBezTo>
                    <a:pt x="1200" y="1387"/>
                    <a:pt x="1197" y="1383"/>
                    <a:pt x="1197" y="1373"/>
                  </a:cubicBezTo>
                  <a:cubicBezTo>
                    <a:pt x="1197" y="1369"/>
                    <a:pt x="1198" y="1363"/>
                    <a:pt x="1199" y="1360"/>
                  </a:cubicBezTo>
                  <a:cubicBezTo>
                    <a:pt x="1202" y="1350"/>
                    <a:pt x="1203" y="1342"/>
                    <a:pt x="1208" y="1331"/>
                  </a:cubicBezTo>
                  <a:cubicBezTo>
                    <a:pt x="1207" y="1325"/>
                    <a:pt x="1197" y="1327"/>
                    <a:pt x="1194" y="1323"/>
                  </a:cubicBezTo>
                  <a:cubicBezTo>
                    <a:pt x="1197" y="1312"/>
                    <a:pt x="1186" y="1305"/>
                    <a:pt x="1194" y="1299"/>
                  </a:cubicBezTo>
                  <a:cubicBezTo>
                    <a:pt x="1188" y="1292"/>
                    <a:pt x="1199" y="1289"/>
                    <a:pt x="1197" y="1281"/>
                  </a:cubicBezTo>
                  <a:cubicBezTo>
                    <a:pt x="1194" y="1279"/>
                    <a:pt x="1187" y="1280"/>
                    <a:pt x="1186" y="1276"/>
                  </a:cubicBezTo>
                  <a:cubicBezTo>
                    <a:pt x="1190" y="1267"/>
                    <a:pt x="1190" y="1259"/>
                    <a:pt x="1194" y="1251"/>
                  </a:cubicBezTo>
                  <a:cubicBezTo>
                    <a:pt x="1198" y="1245"/>
                    <a:pt x="1210" y="1240"/>
                    <a:pt x="1208" y="1230"/>
                  </a:cubicBezTo>
                  <a:cubicBezTo>
                    <a:pt x="1210" y="1227"/>
                    <a:pt x="1213" y="1224"/>
                    <a:pt x="1216" y="1222"/>
                  </a:cubicBezTo>
                  <a:cubicBezTo>
                    <a:pt x="1216" y="1219"/>
                    <a:pt x="1215" y="1219"/>
                    <a:pt x="1215" y="1216"/>
                  </a:cubicBezTo>
                  <a:cubicBezTo>
                    <a:pt x="1221" y="1213"/>
                    <a:pt x="1226" y="1209"/>
                    <a:pt x="1228" y="1202"/>
                  </a:cubicBezTo>
                  <a:cubicBezTo>
                    <a:pt x="1231" y="1202"/>
                    <a:pt x="1232" y="1200"/>
                    <a:pt x="1236" y="1200"/>
                  </a:cubicBezTo>
                  <a:cubicBezTo>
                    <a:pt x="1244" y="1193"/>
                    <a:pt x="1246" y="1183"/>
                    <a:pt x="1253" y="1175"/>
                  </a:cubicBezTo>
                  <a:cubicBezTo>
                    <a:pt x="1257" y="1170"/>
                    <a:pt x="1264" y="1167"/>
                    <a:pt x="1267" y="1163"/>
                  </a:cubicBezTo>
                  <a:cubicBezTo>
                    <a:pt x="1269" y="1160"/>
                    <a:pt x="1269" y="1157"/>
                    <a:pt x="1271" y="1154"/>
                  </a:cubicBezTo>
                  <a:cubicBezTo>
                    <a:pt x="1273" y="1152"/>
                    <a:pt x="1276" y="1151"/>
                    <a:pt x="1278" y="1149"/>
                  </a:cubicBezTo>
                  <a:cubicBezTo>
                    <a:pt x="1304" y="1121"/>
                    <a:pt x="1338" y="1099"/>
                    <a:pt x="1353" y="1061"/>
                  </a:cubicBezTo>
                  <a:cubicBezTo>
                    <a:pt x="1355" y="1054"/>
                    <a:pt x="1362" y="1049"/>
                    <a:pt x="1365" y="1042"/>
                  </a:cubicBezTo>
                  <a:cubicBezTo>
                    <a:pt x="1368" y="1037"/>
                    <a:pt x="1367" y="1031"/>
                    <a:pt x="1368" y="1025"/>
                  </a:cubicBezTo>
                  <a:cubicBezTo>
                    <a:pt x="1369" y="1021"/>
                    <a:pt x="1376" y="1015"/>
                    <a:pt x="1378" y="1007"/>
                  </a:cubicBezTo>
                  <a:cubicBezTo>
                    <a:pt x="1381" y="995"/>
                    <a:pt x="1382" y="986"/>
                    <a:pt x="1388" y="981"/>
                  </a:cubicBezTo>
                  <a:cubicBezTo>
                    <a:pt x="1388" y="974"/>
                    <a:pt x="1389" y="967"/>
                    <a:pt x="1387" y="961"/>
                  </a:cubicBezTo>
                  <a:cubicBezTo>
                    <a:pt x="1388" y="958"/>
                    <a:pt x="1391" y="958"/>
                    <a:pt x="1391" y="954"/>
                  </a:cubicBezTo>
                  <a:cubicBezTo>
                    <a:pt x="1390" y="946"/>
                    <a:pt x="1389" y="937"/>
                    <a:pt x="1392" y="931"/>
                  </a:cubicBezTo>
                  <a:cubicBezTo>
                    <a:pt x="1391" y="931"/>
                    <a:pt x="1390" y="930"/>
                    <a:pt x="1389" y="928"/>
                  </a:cubicBezTo>
                  <a:cubicBezTo>
                    <a:pt x="1386" y="928"/>
                    <a:pt x="1385" y="929"/>
                    <a:pt x="1382" y="929"/>
                  </a:cubicBezTo>
                  <a:cubicBezTo>
                    <a:pt x="1378" y="948"/>
                    <a:pt x="1351" y="944"/>
                    <a:pt x="1341" y="956"/>
                  </a:cubicBezTo>
                  <a:cubicBezTo>
                    <a:pt x="1338" y="957"/>
                    <a:pt x="1339" y="954"/>
                    <a:pt x="1336" y="954"/>
                  </a:cubicBezTo>
                  <a:cubicBezTo>
                    <a:pt x="1329" y="958"/>
                    <a:pt x="1326" y="965"/>
                    <a:pt x="1319" y="969"/>
                  </a:cubicBezTo>
                  <a:cubicBezTo>
                    <a:pt x="1316" y="968"/>
                    <a:pt x="1315" y="966"/>
                    <a:pt x="1311" y="967"/>
                  </a:cubicBezTo>
                  <a:cubicBezTo>
                    <a:pt x="1301" y="972"/>
                    <a:pt x="1295" y="982"/>
                    <a:pt x="1282" y="979"/>
                  </a:cubicBezTo>
                  <a:cubicBezTo>
                    <a:pt x="1273" y="977"/>
                    <a:pt x="1270" y="964"/>
                    <a:pt x="1261" y="963"/>
                  </a:cubicBezTo>
                  <a:cubicBezTo>
                    <a:pt x="1271" y="953"/>
                    <a:pt x="1263" y="938"/>
                    <a:pt x="1248" y="938"/>
                  </a:cubicBezTo>
                  <a:cubicBezTo>
                    <a:pt x="1248" y="935"/>
                    <a:pt x="1247" y="932"/>
                    <a:pt x="1245" y="929"/>
                  </a:cubicBezTo>
                  <a:cubicBezTo>
                    <a:pt x="1239" y="930"/>
                    <a:pt x="1236" y="927"/>
                    <a:pt x="1232" y="925"/>
                  </a:cubicBezTo>
                  <a:cubicBezTo>
                    <a:pt x="1230" y="922"/>
                    <a:pt x="1230" y="916"/>
                    <a:pt x="1227" y="914"/>
                  </a:cubicBezTo>
                  <a:cubicBezTo>
                    <a:pt x="1224" y="912"/>
                    <a:pt x="1222" y="913"/>
                    <a:pt x="1218" y="914"/>
                  </a:cubicBezTo>
                  <a:cubicBezTo>
                    <a:pt x="1216" y="913"/>
                    <a:pt x="1214" y="910"/>
                    <a:pt x="1211" y="909"/>
                  </a:cubicBezTo>
                  <a:cubicBezTo>
                    <a:pt x="1200" y="909"/>
                    <a:pt x="1191" y="903"/>
                    <a:pt x="1188" y="894"/>
                  </a:cubicBezTo>
                  <a:cubicBezTo>
                    <a:pt x="1186" y="888"/>
                    <a:pt x="1188" y="882"/>
                    <a:pt x="1186" y="877"/>
                  </a:cubicBezTo>
                  <a:cubicBezTo>
                    <a:pt x="1181" y="865"/>
                    <a:pt x="1173" y="858"/>
                    <a:pt x="1162" y="853"/>
                  </a:cubicBezTo>
                  <a:cubicBezTo>
                    <a:pt x="1161" y="852"/>
                    <a:pt x="1162" y="848"/>
                    <a:pt x="1159" y="849"/>
                  </a:cubicBezTo>
                  <a:cubicBezTo>
                    <a:pt x="1156" y="846"/>
                    <a:pt x="1152" y="850"/>
                    <a:pt x="1149" y="848"/>
                  </a:cubicBezTo>
                  <a:cubicBezTo>
                    <a:pt x="1149" y="833"/>
                    <a:pt x="1138" y="819"/>
                    <a:pt x="1142" y="805"/>
                  </a:cubicBezTo>
                  <a:cubicBezTo>
                    <a:pt x="1140" y="802"/>
                    <a:pt x="1136" y="801"/>
                    <a:pt x="1135" y="797"/>
                  </a:cubicBezTo>
                  <a:cubicBezTo>
                    <a:pt x="1135" y="784"/>
                    <a:pt x="1124" y="781"/>
                    <a:pt x="1114" y="778"/>
                  </a:cubicBezTo>
                  <a:cubicBezTo>
                    <a:pt x="1108" y="772"/>
                    <a:pt x="1104" y="760"/>
                    <a:pt x="1106" y="753"/>
                  </a:cubicBezTo>
                  <a:cubicBezTo>
                    <a:pt x="1094" y="749"/>
                    <a:pt x="1092" y="733"/>
                    <a:pt x="1084" y="723"/>
                  </a:cubicBezTo>
                  <a:cubicBezTo>
                    <a:pt x="1080" y="718"/>
                    <a:pt x="1074" y="715"/>
                    <a:pt x="1072" y="709"/>
                  </a:cubicBezTo>
                  <a:cubicBezTo>
                    <a:pt x="1070" y="706"/>
                    <a:pt x="1071" y="703"/>
                    <a:pt x="1070" y="700"/>
                  </a:cubicBezTo>
                  <a:cubicBezTo>
                    <a:pt x="1067" y="695"/>
                    <a:pt x="1059" y="696"/>
                    <a:pt x="1060" y="689"/>
                  </a:cubicBezTo>
                  <a:cubicBezTo>
                    <a:pt x="1064" y="692"/>
                    <a:pt x="1066" y="696"/>
                    <a:pt x="1074" y="695"/>
                  </a:cubicBezTo>
                  <a:cubicBezTo>
                    <a:pt x="1075" y="687"/>
                    <a:pt x="1067" y="675"/>
                    <a:pt x="1074" y="670"/>
                  </a:cubicBezTo>
                  <a:cubicBezTo>
                    <a:pt x="1074" y="687"/>
                    <a:pt x="1082" y="694"/>
                    <a:pt x="1096" y="697"/>
                  </a:cubicBezTo>
                  <a:cubicBezTo>
                    <a:pt x="1099" y="702"/>
                    <a:pt x="1101" y="710"/>
                    <a:pt x="1106" y="715"/>
                  </a:cubicBezTo>
                  <a:cubicBezTo>
                    <a:pt x="1111" y="721"/>
                    <a:pt x="1117" y="722"/>
                    <a:pt x="1122" y="726"/>
                  </a:cubicBezTo>
                  <a:cubicBezTo>
                    <a:pt x="1127" y="731"/>
                    <a:pt x="1127" y="739"/>
                    <a:pt x="1131" y="746"/>
                  </a:cubicBezTo>
                  <a:cubicBezTo>
                    <a:pt x="1136" y="754"/>
                    <a:pt x="1143" y="749"/>
                    <a:pt x="1150" y="751"/>
                  </a:cubicBezTo>
                  <a:cubicBezTo>
                    <a:pt x="1174" y="756"/>
                    <a:pt x="1166" y="802"/>
                    <a:pt x="1188" y="811"/>
                  </a:cubicBezTo>
                  <a:cubicBezTo>
                    <a:pt x="1191" y="811"/>
                    <a:pt x="1193" y="810"/>
                    <a:pt x="1197" y="810"/>
                  </a:cubicBezTo>
                  <a:cubicBezTo>
                    <a:pt x="1201" y="812"/>
                    <a:pt x="1206" y="818"/>
                    <a:pt x="1210" y="823"/>
                  </a:cubicBezTo>
                  <a:cubicBezTo>
                    <a:pt x="1215" y="829"/>
                    <a:pt x="1221" y="838"/>
                    <a:pt x="1228" y="847"/>
                  </a:cubicBezTo>
                  <a:cubicBezTo>
                    <a:pt x="1240" y="860"/>
                    <a:pt x="1255" y="866"/>
                    <a:pt x="1246" y="889"/>
                  </a:cubicBezTo>
                  <a:cubicBezTo>
                    <a:pt x="1256" y="893"/>
                    <a:pt x="1257" y="910"/>
                    <a:pt x="1254" y="923"/>
                  </a:cubicBezTo>
                  <a:cubicBezTo>
                    <a:pt x="1259" y="927"/>
                    <a:pt x="1264" y="932"/>
                    <a:pt x="1267" y="938"/>
                  </a:cubicBezTo>
                  <a:cubicBezTo>
                    <a:pt x="1274" y="939"/>
                    <a:pt x="1283" y="939"/>
                    <a:pt x="1289" y="935"/>
                  </a:cubicBezTo>
                  <a:cubicBezTo>
                    <a:pt x="1293" y="931"/>
                    <a:pt x="1293" y="921"/>
                    <a:pt x="1299" y="921"/>
                  </a:cubicBezTo>
                  <a:cubicBezTo>
                    <a:pt x="1311" y="920"/>
                    <a:pt x="1318" y="917"/>
                    <a:pt x="1325" y="914"/>
                  </a:cubicBezTo>
                  <a:cubicBezTo>
                    <a:pt x="1329" y="912"/>
                    <a:pt x="1333" y="912"/>
                    <a:pt x="1336" y="911"/>
                  </a:cubicBezTo>
                  <a:cubicBezTo>
                    <a:pt x="1340" y="908"/>
                    <a:pt x="1343" y="900"/>
                    <a:pt x="1348" y="895"/>
                  </a:cubicBezTo>
                  <a:cubicBezTo>
                    <a:pt x="1356" y="887"/>
                    <a:pt x="1362" y="882"/>
                    <a:pt x="1370" y="875"/>
                  </a:cubicBezTo>
                  <a:cubicBezTo>
                    <a:pt x="1377" y="868"/>
                    <a:pt x="1382" y="864"/>
                    <a:pt x="1393" y="863"/>
                  </a:cubicBezTo>
                  <a:cubicBezTo>
                    <a:pt x="1396" y="838"/>
                    <a:pt x="1419" y="832"/>
                    <a:pt x="1434" y="818"/>
                  </a:cubicBezTo>
                  <a:cubicBezTo>
                    <a:pt x="1434" y="814"/>
                    <a:pt x="1433" y="812"/>
                    <a:pt x="1433" y="808"/>
                  </a:cubicBezTo>
                  <a:cubicBezTo>
                    <a:pt x="1439" y="803"/>
                    <a:pt x="1449" y="801"/>
                    <a:pt x="1447" y="788"/>
                  </a:cubicBezTo>
                  <a:cubicBezTo>
                    <a:pt x="1455" y="782"/>
                    <a:pt x="1457" y="771"/>
                    <a:pt x="1455" y="757"/>
                  </a:cubicBezTo>
                  <a:cubicBezTo>
                    <a:pt x="1459" y="758"/>
                    <a:pt x="1461" y="756"/>
                    <a:pt x="1463" y="755"/>
                  </a:cubicBezTo>
                  <a:cubicBezTo>
                    <a:pt x="1460" y="738"/>
                    <a:pt x="1475" y="729"/>
                    <a:pt x="1466" y="712"/>
                  </a:cubicBezTo>
                  <a:cubicBezTo>
                    <a:pt x="1457" y="713"/>
                    <a:pt x="1454" y="700"/>
                    <a:pt x="1447" y="697"/>
                  </a:cubicBezTo>
                  <a:cubicBezTo>
                    <a:pt x="1437" y="692"/>
                    <a:pt x="1426" y="699"/>
                    <a:pt x="1417" y="693"/>
                  </a:cubicBezTo>
                  <a:cubicBezTo>
                    <a:pt x="1406" y="686"/>
                    <a:pt x="1409" y="668"/>
                    <a:pt x="1401" y="658"/>
                  </a:cubicBezTo>
                  <a:cubicBezTo>
                    <a:pt x="1400" y="677"/>
                    <a:pt x="1385" y="685"/>
                    <a:pt x="1387" y="706"/>
                  </a:cubicBezTo>
                  <a:cubicBezTo>
                    <a:pt x="1381" y="709"/>
                    <a:pt x="1377" y="706"/>
                    <a:pt x="1370" y="707"/>
                  </a:cubicBezTo>
                  <a:cubicBezTo>
                    <a:pt x="1365" y="709"/>
                    <a:pt x="1362" y="716"/>
                    <a:pt x="1358" y="715"/>
                  </a:cubicBezTo>
                  <a:cubicBezTo>
                    <a:pt x="1340" y="714"/>
                    <a:pt x="1363" y="674"/>
                    <a:pt x="1338" y="679"/>
                  </a:cubicBezTo>
                  <a:cubicBezTo>
                    <a:pt x="1335" y="685"/>
                    <a:pt x="1344" y="697"/>
                    <a:pt x="1338" y="703"/>
                  </a:cubicBezTo>
                  <a:cubicBezTo>
                    <a:pt x="1334" y="690"/>
                    <a:pt x="1318" y="689"/>
                    <a:pt x="1317" y="673"/>
                  </a:cubicBezTo>
                  <a:cubicBezTo>
                    <a:pt x="1310" y="669"/>
                    <a:pt x="1298" y="668"/>
                    <a:pt x="1298" y="657"/>
                  </a:cubicBezTo>
                  <a:cubicBezTo>
                    <a:pt x="1293" y="654"/>
                    <a:pt x="1290" y="651"/>
                    <a:pt x="1289" y="645"/>
                  </a:cubicBezTo>
                  <a:cubicBezTo>
                    <a:pt x="1284" y="643"/>
                    <a:pt x="1278" y="641"/>
                    <a:pt x="1277" y="635"/>
                  </a:cubicBezTo>
                  <a:cubicBezTo>
                    <a:pt x="1278" y="634"/>
                    <a:pt x="1283" y="635"/>
                    <a:pt x="1285" y="634"/>
                  </a:cubicBezTo>
                  <a:cubicBezTo>
                    <a:pt x="1285" y="627"/>
                    <a:pt x="1285" y="627"/>
                    <a:pt x="1285" y="627"/>
                  </a:cubicBezTo>
                  <a:cubicBezTo>
                    <a:pt x="1290" y="627"/>
                    <a:pt x="1290" y="627"/>
                    <a:pt x="1290" y="627"/>
                  </a:cubicBezTo>
                  <a:cubicBezTo>
                    <a:pt x="1288" y="610"/>
                    <a:pt x="1299" y="620"/>
                    <a:pt x="1306" y="626"/>
                  </a:cubicBezTo>
                  <a:cubicBezTo>
                    <a:pt x="1316" y="635"/>
                    <a:pt x="1327" y="651"/>
                    <a:pt x="1336" y="657"/>
                  </a:cubicBezTo>
                  <a:cubicBezTo>
                    <a:pt x="1352" y="644"/>
                    <a:pt x="1362" y="667"/>
                    <a:pt x="1380" y="666"/>
                  </a:cubicBezTo>
                  <a:cubicBezTo>
                    <a:pt x="1388" y="661"/>
                    <a:pt x="1393" y="652"/>
                    <a:pt x="1401" y="647"/>
                  </a:cubicBezTo>
                  <a:cubicBezTo>
                    <a:pt x="1408" y="652"/>
                    <a:pt x="1412" y="659"/>
                    <a:pt x="1416" y="666"/>
                  </a:cubicBezTo>
                  <a:cubicBezTo>
                    <a:pt x="1429" y="670"/>
                    <a:pt x="1436" y="663"/>
                    <a:pt x="1448" y="668"/>
                  </a:cubicBezTo>
                  <a:cubicBezTo>
                    <a:pt x="1451" y="668"/>
                    <a:pt x="1450" y="664"/>
                    <a:pt x="1455" y="665"/>
                  </a:cubicBezTo>
                  <a:cubicBezTo>
                    <a:pt x="1464" y="670"/>
                    <a:pt x="1468" y="663"/>
                    <a:pt x="1474" y="659"/>
                  </a:cubicBezTo>
                  <a:cubicBezTo>
                    <a:pt x="1479" y="657"/>
                    <a:pt x="1486" y="658"/>
                    <a:pt x="1486" y="652"/>
                  </a:cubicBezTo>
                  <a:cubicBezTo>
                    <a:pt x="1495" y="653"/>
                    <a:pt x="1501" y="644"/>
                    <a:pt x="1508" y="640"/>
                  </a:cubicBezTo>
                  <a:cubicBezTo>
                    <a:pt x="1514" y="642"/>
                    <a:pt x="1516" y="648"/>
                    <a:pt x="1519" y="653"/>
                  </a:cubicBezTo>
                  <a:cubicBezTo>
                    <a:pt x="1523" y="653"/>
                    <a:pt x="1526" y="651"/>
                    <a:pt x="1531" y="652"/>
                  </a:cubicBezTo>
                  <a:cubicBezTo>
                    <a:pt x="1532" y="655"/>
                    <a:pt x="1535" y="657"/>
                    <a:pt x="1536" y="659"/>
                  </a:cubicBezTo>
                  <a:cubicBezTo>
                    <a:pt x="1539" y="659"/>
                    <a:pt x="1541" y="658"/>
                    <a:pt x="1544" y="659"/>
                  </a:cubicBezTo>
                  <a:cubicBezTo>
                    <a:pt x="1545" y="662"/>
                    <a:pt x="1546" y="664"/>
                    <a:pt x="1547" y="667"/>
                  </a:cubicBezTo>
                  <a:cubicBezTo>
                    <a:pt x="1555" y="671"/>
                    <a:pt x="1559" y="664"/>
                    <a:pt x="1562" y="659"/>
                  </a:cubicBezTo>
                  <a:cubicBezTo>
                    <a:pt x="1566" y="671"/>
                    <a:pt x="1552" y="672"/>
                    <a:pt x="1553" y="682"/>
                  </a:cubicBezTo>
                  <a:cubicBezTo>
                    <a:pt x="1553" y="687"/>
                    <a:pt x="1566" y="695"/>
                    <a:pt x="1571" y="697"/>
                  </a:cubicBezTo>
                  <a:cubicBezTo>
                    <a:pt x="1592" y="705"/>
                    <a:pt x="1580" y="671"/>
                    <a:pt x="1586" y="661"/>
                  </a:cubicBezTo>
                  <a:cubicBezTo>
                    <a:pt x="1587" y="667"/>
                    <a:pt x="1585" y="672"/>
                    <a:pt x="1585" y="677"/>
                  </a:cubicBezTo>
                  <a:cubicBezTo>
                    <a:pt x="1587" y="680"/>
                    <a:pt x="1590" y="681"/>
                    <a:pt x="1592" y="683"/>
                  </a:cubicBezTo>
                  <a:cubicBezTo>
                    <a:pt x="1595" y="712"/>
                    <a:pt x="1602" y="735"/>
                    <a:pt x="1614" y="755"/>
                  </a:cubicBezTo>
                  <a:cubicBezTo>
                    <a:pt x="1614" y="758"/>
                    <a:pt x="1614" y="760"/>
                    <a:pt x="1615" y="762"/>
                  </a:cubicBezTo>
                  <a:cubicBezTo>
                    <a:pt x="1616" y="764"/>
                    <a:pt x="1619" y="763"/>
                    <a:pt x="1621" y="765"/>
                  </a:cubicBezTo>
                  <a:cubicBezTo>
                    <a:pt x="1621" y="772"/>
                    <a:pt x="1625" y="776"/>
                    <a:pt x="1629" y="779"/>
                  </a:cubicBezTo>
                  <a:cubicBezTo>
                    <a:pt x="1628" y="802"/>
                    <a:pt x="1645" y="814"/>
                    <a:pt x="1647" y="830"/>
                  </a:cubicBezTo>
                  <a:cubicBezTo>
                    <a:pt x="1648" y="844"/>
                    <a:pt x="1651" y="853"/>
                    <a:pt x="1658" y="862"/>
                  </a:cubicBezTo>
                  <a:cubicBezTo>
                    <a:pt x="1663" y="856"/>
                    <a:pt x="1660" y="849"/>
                    <a:pt x="1661" y="842"/>
                  </a:cubicBezTo>
                  <a:cubicBezTo>
                    <a:pt x="1662" y="838"/>
                    <a:pt x="1665" y="835"/>
                    <a:pt x="1666" y="831"/>
                  </a:cubicBezTo>
                  <a:cubicBezTo>
                    <a:pt x="1666" y="830"/>
                    <a:pt x="1665" y="827"/>
                    <a:pt x="1665" y="825"/>
                  </a:cubicBezTo>
                  <a:cubicBezTo>
                    <a:pt x="1665" y="820"/>
                    <a:pt x="1669" y="814"/>
                    <a:pt x="1669" y="810"/>
                  </a:cubicBezTo>
                  <a:cubicBezTo>
                    <a:pt x="1669" y="804"/>
                    <a:pt x="1665" y="794"/>
                    <a:pt x="1664" y="783"/>
                  </a:cubicBezTo>
                  <a:close/>
                  <a:moveTo>
                    <a:pt x="911" y="465"/>
                  </a:moveTo>
                  <a:cubicBezTo>
                    <a:pt x="918" y="465"/>
                    <a:pt x="918" y="465"/>
                    <a:pt x="918" y="465"/>
                  </a:cubicBezTo>
                  <a:cubicBezTo>
                    <a:pt x="918" y="468"/>
                    <a:pt x="910" y="471"/>
                    <a:pt x="911" y="465"/>
                  </a:cubicBezTo>
                  <a:close/>
                  <a:moveTo>
                    <a:pt x="923" y="465"/>
                  </a:moveTo>
                  <a:cubicBezTo>
                    <a:pt x="924" y="455"/>
                    <a:pt x="940" y="454"/>
                    <a:pt x="947" y="459"/>
                  </a:cubicBezTo>
                  <a:cubicBezTo>
                    <a:pt x="947" y="468"/>
                    <a:pt x="931" y="466"/>
                    <a:pt x="923" y="465"/>
                  </a:cubicBezTo>
                  <a:close/>
                  <a:moveTo>
                    <a:pt x="1059" y="449"/>
                  </a:moveTo>
                  <a:cubicBezTo>
                    <a:pt x="1056" y="449"/>
                    <a:pt x="1055" y="446"/>
                    <a:pt x="1052" y="444"/>
                  </a:cubicBezTo>
                  <a:cubicBezTo>
                    <a:pt x="1049" y="444"/>
                    <a:pt x="1048" y="446"/>
                    <a:pt x="1045" y="445"/>
                  </a:cubicBezTo>
                  <a:cubicBezTo>
                    <a:pt x="1041" y="445"/>
                    <a:pt x="1041" y="441"/>
                    <a:pt x="1038" y="440"/>
                  </a:cubicBezTo>
                  <a:cubicBezTo>
                    <a:pt x="1035" y="439"/>
                    <a:pt x="1033" y="441"/>
                    <a:pt x="1030" y="442"/>
                  </a:cubicBezTo>
                  <a:cubicBezTo>
                    <a:pt x="1026" y="440"/>
                    <a:pt x="1024" y="437"/>
                    <a:pt x="1021" y="435"/>
                  </a:cubicBezTo>
                  <a:cubicBezTo>
                    <a:pt x="1015" y="442"/>
                    <a:pt x="1008" y="436"/>
                    <a:pt x="1001" y="437"/>
                  </a:cubicBezTo>
                  <a:cubicBezTo>
                    <a:pt x="990" y="438"/>
                    <a:pt x="981" y="446"/>
                    <a:pt x="976" y="453"/>
                  </a:cubicBezTo>
                  <a:cubicBezTo>
                    <a:pt x="959" y="454"/>
                    <a:pt x="951" y="450"/>
                    <a:pt x="934" y="450"/>
                  </a:cubicBezTo>
                  <a:cubicBezTo>
                    <a:pt x="931" y="445"/>
                    <a:pt x="929" y="437"/>
                    <a:pt x="924" y="433"/>
                  </a:cubicBezTo>
                  <a:cubicBezTo>
                    <a:pt x="925" y="429"/>
                    <a:pt x="927" y="425"/>
                    <a:pt x="925" y="420"/>
                  </a:cubicBezTo>
                  <a:cubicBezTo>
                    <a:pt x="927" y="419"/>
                    <a:pt x="929" y="418"/>
                    <a:pt x="932" y="419"/>
                  </a:cubicBezTo>
                  <a:cubicBezTo>
                    <a:pt x="930" y="406"/>
                    <a:pt x="932" y="395"/>
                    <a:pt x="944" y="395"/>
                  </a:cubicBezTo>
                  <a:cubicBezTo>
                    <a:pt x="945" y="389"/>
                    <a:pt x="942" y="388"/>
                    <a:pt x="942" y="383"/>
                  </a:cubicBezTo>
                  <a:cubicBezTo>
                    <a:pt x="950" y="377"/>
                    <a:pt x="951" y="363"/>
                    <a:pt x="968" y="365"/>
                  </a:cubicBezTo>
                  <a:cubicBezTo>
                    <a:pt x="971" y="368"/>
                    <a:pt x="966" y="366"/>
                    <a:pt x="966" y="370"/>
                  </a:cubicBezTo>
                  <a:cubicBezTo>
                    <a:pt x="971" y="376"/>
                    <a:pt x="981" y="370"/>
                    <a:pt x="987" y="374"/>
                  </a:cubicBezTo>
                  <a:cubicBezTo>
                    <a:pt x="985" y="379"/>
                    <a:pt x="979" y="379"/>
                    <a:pt x="978" y="384"/>
                  </a:cubicBezTo>
                  <a:cubicBezTo>
                    <a:pt x="982" y="386"/>
                    <a:pt x="988" y="386"/>
                    <a:pt x="991" y="389"/>
                  </a:cubicBezTo>
                  <a:cubicBezTo>
                    <a:pt x="991" y="392"/>
                    <a:pt x="990" y="396"/>
                    <a:pt x="992" y="397"/>
                  </a:cubicBezTo>
                  <a:cubicBezTo>
                    <a:pt x="993" y="399"/>
                    <a:pt x="996" y="398"/>
                    <a:pt x="998" y="399"/>
                  </a:cubicBezTo>
                  <a:cubicBezTo>
                    <a:pt x="1001" y="393"/>
                    <a:pt x="1013" y="396"/>
                    <a:pt x="1014" y="387"/>
                  </a:cubicBezTo>
                  <a:cubicBezTo>
                    <a:pt x="1016" y="388"/>
                    <a:pt x="1019" y="389"/>
                    <a:pt x="1023" y="389"/>
                  </a:cubicBezTo>
                  <a:cubicBezTo>
                    <a:pt x="1025" y="388"/>
                    <a:pt x="1025" y="384"/>
                    <a:pt x="1027" y="382"/>
                  </a:cubicBezTo>
                  <a:cubicBezTo>
                    <a:pt x="1017" y="381"/>
                    <a:pt x="1005" y="384"/>
                    <a:pt x="999" y="373"/>
                  </a:cubicBezTo>
                  <a:cubicBezTo>
                    <a:pt x="1005" y="364"/>
                    <a:pt x="1021" y="365"/>
                    <a:pt x="1027" y="356"/>
                  </a:cubicBezTo>
                  <a:cubicBezTo>
                    <a:pt x="1035" y="358"/>
                    <a:pt x="1039" y="350"/>
                    <a:pt x="1047" y="353"/>
                  </a:cubicBezTo>
                  <a:cubicBezTo>
                    <a:pt x="1045" y="358"/>
                    <a:pt x="1040" y="360"/>
                    <a:pt x="1035" y="362"/>
                  </a:cubicBezTo>
                  <a:cubicBezTo>
                    <a:pt x="1036" y="366"/>
                    <a:pt x="1039" y="366"/>
                    <a:pt x="1042" y="368"/>
                  </a:cubicBezTo>
                  <a:cubicBezTo>
                    <a:pt x="1038" y="370"/>
                    <a:pt x="1040" y="378"/>
                    <a:pt x="1037" y="382"/>
                  </a:cubicBezTo>
                  <a:cubicBezTo>
                    <a:pt x="1033" y="383"/>
                    <a:pt x="1033" y="379"/>
                    <a:pt x="1029" y="380"/>
                  </a:cubicBezTo>
                  <a:cubicBezTo>
                    <a:pt x="1029" y="388"/>
                    <a:pt x="1037" y="388"/>
                    <a:pt x="1040" y="393"/>
                  </a:cubicBezTo>
                  <a:cubicBezTo>
                    <a:pt x="1049" y="391"/>
                    <a:pt x="1049" y="398"/>
                    <a:pt x="1058" y="396"/>
                  </a:cubicBezTo>
                  <a:cubicBezTo>
                    <a:pt x="1067" y="408"/>
                    <a:pt x="1087" y="411"/>
                    <a:pt x="1099" y="418"/>
                  </a:cubicBezTo>
                  <a:cubicBezTo>
                    <a:pt x="1105" y="421"/>
                    <a:pt x="1106" y="431"/>
                    <a:pt x="1112" y="436"/>
                  </a:cubicBezTo>
                  <a:cubicBezTo>
                    <a:pt x="1106" y="454"/>
                    <a:pt x="1075" y="450"/>
                    <a:pt x="1059" y="449"/>
                  </a:cubicBezTo>
                  <a:close/>
                  <a:moveTo>
                    <a:pt x="1104" y="91"/>
                  </a:moveTo>
                  <a:cubicBezTo>
                    <a:pt x="1108" y="89"/>
                    <a:pt x="1112" y="93"/>
                    <a:pt x="1115" y="94"/>
                  </a:cubicBezTo>
                  <a:cubicBezTo>
                    <a:pt x="1112" y="96"/>
                    <a:pt x="1108" y="92"/>
                    <a:pt x="1104" y="91"/>
                  </a:cubicBezTo>
                  <a:close/>
                  <a:moveTo>
                    <a:pt x="215" y="250"/>
                  </a:moveTo>
                  <a:cubicBezTo>
                    <a:pt x="215" y="251"/>
                    <a:pt x="214" y="252"/>
                    <a:pt x="215" y="252"/>
                  </a:cubicBezTo>
                  <a:cubicBezTo>
                    <a:pt x="217" y="250"/>
                    <a:pt x="221" y="244"/>
                    <a:pt x="217" y="245"/>
                  </a:cubicBezTo>
                  <a:cubicBezTo>
                    <a:pt x="222" y="239"/>
                    <a:pt x="233" y="233"/>
                    <a:pt x="233" y="227"/>
                  </a:cubicBezTo>
                  <a:cubicBezTo>
                    <a:pt x="238" y="227"/>
                    <a:pt x="246" y="222"/>
                    <a:pt x="248" y="214"/>
                  </a:cubicBezTo>
                  <a:cubicBezTo>
                    <a:pt x="246" y="214"/>
                    <a:pt x="243" y="217"/>
                    <a:pt x="242" y="215"/>
                  </a:cubicBezTo>
                  <a:cubicBezTo>
                    <a:pt x="248" y="212"/>
                    <a:pt x="251" y="208"/>
                    <a:pt x="258" y="206"/>
                  </a:cubicBezTo>
                  <a:cubicBezTo>
                    <a:pt x="260" y="209"/>
                    <a:pt x="257" y="213"/>
                    <a:pt x="257" y="216"/>
                  </a:cubicBezTo>
                  <a:cubicBezTo>
                    <a:pt x="262" y="217"/>
                    <a:pt x="268" y="210"/>
                    <a:pt x="274" y="208"/>
                  </a:cubicBezTo>
                  <a:cubicBezTo>
                    <a:pt x="277" y="207"/>
                    <a:pt x="283" y="209"/>
                    <a:pt x="287" y="206"/>
                  </a:cubicBezTo>
                  <a:cubicBezTo>
                    <a:pt x="288" y="206"/>
                    <a:pt x="290" y="202"/>
                    <a:pt x="292" y="201"/>
                  </a:cubicBezTo>
                  <a:cubicBezTo>
                    <a:pt x="297" y="196"/>
                    <a:pt x="310" y="191"/>
                    <a:pt x="305" y="187"/>
                  </a:cubicBezTo>
                  <a:cubicBezTo>
                    <a:pt x="309" y="187"/>
                    <a:pt x="308" y="182"/>
                    <a:pt x="311" y="180"/>
                  </a:cubicBezTo>
                  <a:cubicBezTo>
                    <a:pt x="313" y="181"/>
                    <a:pt x="313" y="182"/>
                    <a:pt x="314" y="181"/>
                  </a:cubicBezTo>
                  <a:cubicBezTo>
                    <a:pt x="323" y="157"/>
                    <a:pt x="359" y="143"/>
                    <a:pt x="376" y="124"/>
                  </a:cubicBezTo>
                  <a:cubicBezTo>
                    <a:pt x="369" y="128"/>
                    <a:pt x="360" y="131"/>
                    <a:pt x="353" y="134"/>
                  </a:cubicBezTo>
                  <a:cubicBezTo>
                    <a:pt x="361" y="124"/>
                    <a:pt x="378" y="117"/>
                    <a:pt x="387" y="108"/>
                  </a:cubicBezTo>
                  <a:cubicBezTo>
                    <a:pt x="396" y="101"/>
                    <a:pt x="401" y="100"/>
                    <a:pt x="400" y="94"/>
                  </a:cubicBezTo>
                  <a:cubicBezTo>
                    <a:pt x="322" y="137"/>
                    <a:pt x="252" y="193"/>
                    <a:pt x="200" y="258"/>
                  </a:cubicBezTo>
                  <a:cubicBezTo>
                    <a:pt x="202" y="257"/>
                    <a:pt x="206" y="253"/>
                    <a:pt x="208" y="254"/>
                  </a:cubicBezTo>
                  <a:cubicBezTo>
                    <a:pt x="203" y="260"/>
                    <a:pt x="192" y="264"/>
                    <a:pt x="192" y="271"/>
                  </a:cubicBezTo>
                  <a:cubicBezTo>
                    <a:pt x="194" y="265"/>
                    <a:pt x="199" y="268"/>
                    <a:pt x="203" y="266"/>
                  </a:cubicBezTo>
                  <a:cubicBezTo>
                    <a:pt x="210" y="262"/>
                    <a:pt x="210" y="255"/>
                    <a:pt x="215" y="250"/>
                  </a:cubicBezTo>
                  <a:close/>
                  <a:moveTo>
                    <a:pt x="63" y="1119"/>
                  </a:moveTo>
                  <a:cubicBezTo>
                    <a:pt x="63" y="1103"/>
                    <a:pt x="54" y="1079"/>
                    <a:pt x="50" y="1063"/>
                  </a:cubicBezTo>
                  <a:cubicBezTo>
                    <a:pt x="48" y="1055"/>
                    <a:pt x="40" y="1047"/>
                    <a:pt x="37" y="1040"/>
                  </a:cubicBezTo>
                  <a:cubicBezTo>
                    <a:pt x="33" y="1032"/>
                    <a:pt x="30" y="1023"/>
                    <a:pt x="27" y="1015"/>
                  </a:cubicBezTo>
                  <a:cubicBezTo>
                    <a:pt x="21" y="998"/>
                    <a:pt x="12" y="982"/>
                    <a:pt x="8" y="967"/>
                  </a:cubicBezTo>
                  <a:cubicBezTo>
                    <a:pt x="7" y="962"/>
                    <a:pt x="6" y="954"/>
                    <a:pt x="5" y="947"/>
                  </a:cubicBezTo>
                  <a:cubicBezTo>
                    <a:pt x="4" y="944"/>
                    <a:pt x="0" y="929"/>
                    <a:pt x="1" y="934"/>
                  </a:cubicBezTo>
                  <a:cubicBezTo>
                    <a:pt x="15" y="1040"/>
                    <a:pt x="48" y="1132"/>
                    <a:pt x="89" y="1208"/>
                  </a:cubicBezTo>
                  <a:cubicBezTo>
                    <a:pt x="80" y="1183"/>
                    <a:pt x="62" y="1159"/>
                    <a:pt x="61" y="1131"/>
                  </a:cubicBezTo>
                  <a:cubicBezTo>
                    <a:pt x="61" y="1127"/>
                    <a:pt x="63" y="1123"/>
                    <a:pt x="63" y="1119"/>
                  </a:cubicBezTo>
                  <a:close/>
                  <a:moveTo>
                    <a:pt x="585" y="5"/>
                  </a:moveTo>
                  <a:cubicBezTo>
                    <a:pt x="584" y="5"/>
                    <a:pt x="583" y="5"/>
                    <a:pt x="583" y="4"/>
                  </a:cubicBezTo>
                  <a:cubicBezTo>
                    <a:pt x="584" y="4"/>
                    <a:pt x="585" y="4"/>
                    <a:pt x="585" y="3"/>
                  </a:cubicBezTo>
                  <a:cubicBezTo>
                    <a:pt x="581" y="3"/>
                    <a:pt x="578" y="3"/>
                    <a:pt x="577" y="6"/>
                  </a:cubicBezTo>
                  <a:cubicBezTo>
                    <a:pt x="580" y="7"/>
                    <a:pt x="584" y="7"/>
                    <a:pt x="585" y="5"/>
                  </a:cubicBezTo>
                  <a:close/>
                </a:path>
              </a:pathLst>
            </a:custGeom>
            <a:grpFill/>
            <a:ln w="9525" cap="flat" cmpd="sng">
              <a:noFill/>
              <a:prstDash val="solid"/>
              <a:round/>
              <a:headEnd type="none" w="med" len="med"/>
              <a:tailEnd type="none" w="med" len="med"/>
            </a:ln>
            <a:effectLst/>
          </p:spPr>
          <p:txBody>
            <a:bodyPr/>
            <a:lstStyle/>
            <a:p>
              <a:endParaRPr lang="de-DE"/>
            </a:p>
          </p:txBody>
        </p:sp>
      </p:grpSp>
    </p:spTree>
    <p:extLst>
      <p:ext uri="{BB962C8B-B14F-4D97-AF65-F5344CB8AC3E}">
        <p14:creationId xmlns:p14="http://schemas.microsoft.com/office/powerpoint/2010/main" val="123983668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45" presetClass="entr" presetSubtype="0"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000"/>
                                        <p:tgtEl>
                                          <p:spTgt spid="14"/>
                                        </p:tgtEl>
                                      </p:cBhvr>
                                    </p:animEffect>
                                    <p:anim calcmode="lin" valueType="num">
                                      <p:cBhvr>
                                        <p:cTn id="15" dur="2000" fill="hold"/>
                                        <p:tgtEl>
                                          <p:spTgt spid="14"/>
                                        </p:tgtEl>
                                        <p:attrNameLst>
                                          <p:attrName>ppt_w</p:attrName>
                                        </p:attrNameLst>
                                      </p:cBhvr>
                                      <p:tavLst>
                                        <p:tav tm="0" fmla="#ppt_w*sin(2.5*pi*$)">
                                          <p:val>
                                            <p:fltVal val="0"/>
                                          </p:val>
                                        </p:tav>
                                        <p:tav tm="100000">
                                          <p:val>
                                            <p:fltVal val="1"/>
                                          </p:val>
                                        </p:tav>
                                      </p:tavLst>
                                    </p:anim>
                                    <p:anim calcmode="lin" valueType="num">
                                      <p:cBhvr>
                                        <p:cTn id="16" dur="2000" fill="hold"/>
                                        <p:tgtEl>
                                          <p:spTgt spid="14"/>
                                        </p:tgtEl>
                                        <p:attrNameLst>
                                          <p:attrName>ppt_h</p:attrName>
                                        </p:attrNameLst>
                                      </p:cBhvr>
                                      <p:tavLst>
                                        <p:tav tm="0">
                                          <p:val>
                                            <p:strVal val="#ppt_h"/>
                                          </p:val>
                                        </p:tav>
                                        <p:tav tm="100000">
                                          <p:val>
                                            <p:strVal val="#ppt_h"/>
                                          </p:val>
                                        </p:tav>
                                      </p:tavLst>
                                    </p:anim>
                                  </p:childTnLst>
                                </p:cTn>
                              </p:par>
                            </p:childTnLst>
                          </p:cTn>
                        </p:par>
                        <p:par>
                          <p:cTn id="17" fill="hold">
                            <p:stCondLst>
                              <p:cond delay="2700"/>
                            </p:stCondLst>
                            <p:childTnLst>
                              <p:par>
                                <p:cTn id="18" presetID="2" presetClass="entr" presetSubtype="9"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0-#ppt_h/2"/>
                                          </p:val>
                                        </p:tav>
                                        <p:tav tm="100000">
                                          <p:val>
                                            <p:strVal val="#ppt_y"/>
                                          </p:val>
                                        </p:tav>
                                      </p:tavLst>
                                    </p:anim>
                                  </p:childTnLst>
                                </p:cTn>
                              </p:par>
                            </p:childTnLst>
                          </p:cTn>
                        </p:par>
                        <p:par>
                          <p:cTn id="22" fill="hold">
                            <p:stCondLst>
                              <p:cond delay="3200"/>
                            </p:stCondLst>
                            <p:childTnLst>
                              <p:par>
                                <p:cTn id="23" presetID="14" presetClass="entr" presetSubtype="1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par>
                          <p:cTn id="26" fill="hold">
                            <p:stCondLst>
                              <p:cond delay="3700"/>
                            </p:stCondLst>
                            <p:childTnLst>
                              <p:par>
                                <p:cTn id="27" presetID="2" presetClass="entr" presetSubtype="3"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0-#ppt_h/2"/>
                                          </p:val>
                                        </p:tav>
                                        <p:tav tm="100000">
                                          <p:val>
                                            <p:strVal val="#ppt_y"/>
                                          </p:val>
                                        </p:tav>
                                      </p:tavLst>
                                    </p:anim>
                                  </p:childTnLst>
                                </p:cTn>
                              </p:par>
                            </p:childTnLst>
                          </p:cTn>
                        </p:par>
                        <p:par>
                          <p:cTn id="31" fill="hold">
                            <p:stCondLst>
                              <p:cond delay="4200"/>
                            </p:stCondLst>
                            <p:childTnLst>
                              <p:par>
                                <p:cTn id="32" presetID="14" presetClass="entr" presetSubtype="1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par>
                          <p:cTn id="35" fill="hold">
                            <p:stCondLst>
                              <p:cond delay="4700"/>
                            </p:stCondLst>
                            <p:childTnLst>
                              <p:par>
                                <p:cTn id="36" presetID="2" presetClass="entr" presetSubtype="12"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200"/>
                            </p:stCondLst>
                            <p:childTnLst>
                              <p:par>
                                <p:cTn id="41" presetID="14" presetClass="entr" presetSubtype="1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par>
                          <p:cTn id="44" fill="hold">
                            <p:stCondLst>
                              <p:cond delay="5700"/>
                            </p:stCondLst>
                            <p:childTnLst>
                              <p:par>
                                <p:cTn id="45" presetID="2" presetClass="entr" presetSubtype="6" fill="hold" grpId="0"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par>
                                <p:cTn id="49" presetID="14" presetClass="entr" presetSubtype="10" fill="hold" grpId="0" nodeType="withEffect">
                                  <p:stCondLst>
                                    <p:cond delay="600"/>
                                  </p:stCondLst>
                                  <p:childTnLst>
                                    <p:set>
                                      <p:cBhvr>
                                        <p:cTn id="50" dur="1" fill="hold">
                                          <p:stCondLst>
                                            <p:cond delay="0"/>
                                          </p:stCondLst>
                                        </p:cTn>
                                        <p:tgtEl>
                                          <p:spTgt spid="11"/>
                                        </p:tgtEl>
                                        <p:attrNameLst>
                                          <p:attrName>style.visibility</p:attrName>
                                        </p:attrNameLst>
                                      </p:cBhvr>
                                      <p:to>
                                        <p:strVal val="visible"/>
                                      </p:to>
                                    </p:set>
                                    <p:animEffect transition="in" filter="randombar(horizontal)">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592288"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研究方案可行性说明</a:t>
            </a:r>
          </a:p>
        </p:txBody>
      </p:sp>
      <p:sp>
        <p:nvSpPr>
          <p:cNvPr id="5" name="箭头3"/>
          <p:cNvSpPr>
            <a:spLocks/>
          </p:cNvSpPr>
          <p:nvPr/>
        </p:nvSpPr>
        <p:spPr bwMode="gray">
          <a:xfrm flipV="1">
            <a:off x="1083789" y="2840086"/>
            <a:ext cx="1609352" cy="1407319"/>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6" name="箭头2"/>
          <p:cNvSpPr>
            <a:spLocks/>
          </p:cNvSpPr>
          <p:nvPr/>
        </p:nvSpPr>
        <p:spPr bwMode="gray">
          <a:xfrm rot="16200000">
            <a:off x="1567832" y="1902071"/>
            <a:ext cx="358379" cy="1912938"/>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7" name="箭头1"/>
          <p:cNvSpPr>
            <a:spLocks/>
          </p:cNvSpPr>
          <p:nvPr/>
        </p:nvSpPr>
        <p:spPr bwMode="gray">
          <a:xfrm>
            <a:off x="1073439" y="1543495"/>
            <a:ext cx="1609352" cy="1407319"/>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chemeClr val="bg1">
              <a:lumMod val="75000"/>
            </a:schemeClr>
          </a:solidFill>
          <a:ln>
            <a:noFill/>
          </a:ln>
          <a:effectLst/>
          <a:extLst/>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ysClr val="windowText" lastClr="000000"/>
              </a:solidFill>
              <a:effectLst/>
              <a:uLnTx/>
              <a:uFillTx/>
              <a:latin typeface="Calibri"/>
              <a:ea typeface="宋体"/>
              <a:cs typeface="+mn-cs"/>
            </a:endParaRPr>
          </a:p>
        </p:txBody>
      </p:sp>
      <p:sp>
        <p:nvSpPr>
          <p:cNvPr id="9" name="文本1"/>
          <p:cNvSpPr>
            <a:spLocks noChangeArrowheads="1"/>
          </p:cNvSpPr>
          <p:nvPr/>
        </p:nvSpPr>
        <p:spPr bwMode="gray">
          <a:xfrm>
            <a:off x="3376591" y="1287512"/>
            <a:ext cx="5457825" cy="960508"/>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0" name="文本2"/>
          <p:cNvSpPr>
            <a:spLocks noChangeArrowheads="1"/>
          </p:cNvSpPr>
          <p:nvPr/>
        </p:nvSpPr>
        <p:spPr bwMode="gray">
          <a:xfrm>
            <a:off x="3376591" y="2409081"/>
            <a:ext cx="5457825" cy="967190"/>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1" name="标题2"/>
          <p:cNvSpPr>
            <a:spLocks noChangeArrowheads="1"/>
          </p:cNvSpPr>
          <p:nvPr/>
        </p:nvSpPr>
        <p:spPr bwMode="gray">
          <a:xfrm>
            <a:off x="2806678" y="2401937"/>
            <a:ext cx="1628775" cy="973931"/>
          </a:xfrm>
          <a:prstGeom prst="roundRect">
            <a:avLst>
              <a:gd name="adj" fmla="val 11921"/>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2</a:t>
            </a:r>
            <a:endParaRPr lang="zh-CN" altLang="zh-CN" kern="0" dirty="0">
              <a:solidFill>
                <a:srgbClr val="F9F9F9"/>
              </a:solidFill>
              <a:latin typeface="微软雅黑" pitchFamily="34" charset="-122"/>
              <a:ea typeface="微软雅黑" pitchFamily="34" charset="-122"/>
            </a:endParaRPr>
          </a:p>
        </p:txBody>
      </p:sp>
      <p:sp>
        <p:nvSpPr>
          <p:cNvPr id="12" name="文本3"/>
          <p:cNvSpPr>
            <a:spLocks noChangeArrowheads="1"/>
          </p:cNvSpPr>
          <p:nvPr/>
        </p:nvSpPr>
        <p:spPr bwMode="ltGray">
          <a:xfrm>
            <a:off x="3414690" y="3550890"/>
            <a:ext cx="5422900" cy="964694"/>
          </a:xfrm>
          <a:prstGeom prst="roundRect">
            <a:avLst>
              <a:gd name="adj" fmla="val 11505"/>
            </a:avLst>
          </a:prstGeom>
          <a:gradFill>
            <a:gsLst>
              <a:gs pos="33000">
                <a:srgbClr val="F9F9F9"/>
              </a:gs>
              <a:gs pos="100000">
                <a:srgbClr val="D7D7D7"/>
              </a:gs>
            </a:gsLst>
            <a:lin ang="5400000" scaled="0"/>
          </a:gradFill>
          <a:ln w="25400" cap="flat" cmpd="sng" algn="ctr">
            <a:noFill/>
            <a:prstDash val="solid"/>
          </a:ln>
          <a:effectLst>
            <a:outerShdw blurRad="50800" dist="38100" dir="2700000" algn="tl" rotWithShape="0">
              <a:prstClr val="black">
                <a:alpha val="40000"/>
              </a:prstClr>
            </a:outerShdw>
          </a:effectLst>
          <a:extLst>
            <a:ext uri="{91240B29-F687-4F45-9708-019B960494DF}">
              <a14:hiddenLine xmlns:a14="http://schemas.microsoft.com/office/drawing/2010/main" w="6350" algn="ctr">
                <a:solidFill>
                  <a:schemeClr val="tx1"/>
                </a:solidFill>
                <a:prstDash val="sysDot"/>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lnSpc>
                <a:spcPct val="120000"/>
              </a:lnSpc>
              <a:spcBef>
                <a:spcPct val="0"/>
              </a:spcBef>
              <a:spcAft>
                <a:spcPct val="0"/>
              </a:spcAft>
              <a:defRPr/>
            </a:pPr>
            <a:r>
              <a:rPr kumimoji="0" lang="zh-CN" altLang="en-US" sz="1400" b="1" i="0" u="none" strike="noStrike" kern="1200" cap="none" spc="0" normalizeH="0" baseline="0" noProof="0" dirty="0" smtClean="0">
                <a:ln>
                  <a:noFill/>
                </a:ln>
                <a:solidFill>
                  <a:srgbClr val="4D4D4D"/>
                </a:solidFill>
                <a:effectLst/>
                <a:uLnTx/>
                <a:uFillTx/>
                <a:latin typeface="微软雅黑" pitchFamily="34" charset="-122"/>
                <a:ea typeface="微软雅黑" pitchFamily="34" charset="-122"/>
              </a:rPr>
              <a:t>单击此处添加</a:t>
            </a:r>
            <a:r>
              <a:rPr lang="zh-CN" altLang="en-US" sz="1400" b="1" dirty="0">
                <a:solidFill>
                  <a:srgbClr val="4D4D4D"/>
                </a:solidFill>
                <a:latin typeface="微软雅黑" pitchFamily="34" charset="-122"/>
                <a:ea typeface="微软雅黑" pitchFamily="34" charset="-122"/>
              </a:rPr>
              <a:t>文本单击此处添加</a:t>
            </a:r>
            <a:r>
              <a:rPr lang="zh-CN" altLang="en-US" sz="1400" b="1" dirty="0" smtClean="0">
                <a:solidFill>
                  <a:srgbClr val="4D4D4D"/>
                </a:solidFill>
                <a:latin typeface="微软雅黑" pitchFamily="34" charset="-122"/>
                <a:ea typeface="微软雅黑" pitchFamily="34" charset="-122"/>
              </a:rPr>
              <a:t>文本</a:t>
            </a:r>
            <a:endParaRPr lang="zh-CN" altLang="zh-CN" sz="1400" b="1" dirty="0">
              <a:solidFill>
                <a:srgbClr val="4D4D4D"/>
              </a:solidFill>
              <a:latin typeface="微软雅黑" pitchFamily="34" charset="-122"/>
              <a:ea typeface="微软雅黑" pitchFamily="34" charset="-122"/>
            </a:endParaRPr>
          </a:p>
        </p:txBody>
      </p:sp>
      <p:sp>
        <p:nvSpPr>
          <p:cNvPr id="13" name="标题3"/>
          <p:cNvSpPr>
            <a:spLocks noChangeArrowheads="1"/>
          </p:cNvSpPr>
          <p:nvPr/>
        </p:nvSpPr>
        <p:spPr bwMode="gray">
          <a:xfrm>
            <a:off x="2787627" y="3543746"/>
            <a:ext cx="1628775" cy="973931"/>
          </a:xfrm>
          <a:prstGeom prst="roundRect">
            <a:avLst>
              <a:gd name="adj" fmla="val 11921"/>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3</a:t>
            </a:r>
            <a:endParaRPr lang="zh-CN" altLang="zh-CN" kern="0" dirty="0">
              <a:solidFill>
                <a:srgbClr val="F9F9F9"/>
              </a:solidFill>
              <a:latin typeface="微软雅黑" pitchFamily="34" charset="-122"/>
              <a:ea typeface="微软雅黑" pitchFamily="34" charset="-122"/>
            </a:endParaRPr>
          </a:p>
        </p:txBody>
      </p:sp>
      <p:grpSp>
        <p:nvGrpSpPr>
          <p:cNvPr id="14" name="圆形"/>
          <p:cNvGrpSpPr/>
          <p:nvPr/>
        </p:nvGrpSpPr>
        <p:grpSpPr>
          <a:xfrm>
            <a:off x="395536" y="2114078"/>
            <a:ext cx="1480686" cy="1450790"/>
            <a:chOff x="4828393" y="2858615"/>
            <a:chExt cx="1931237" cy="1931674"/>
          </a:xfrm>
          <a:effectLst>
            <a:outerShdw blurRad="50800" dist="38100" dir="2700000" algn="tl" rotWithShape="0">
              <a:prstClr val="black">
                <a:alpha val="40000"/>
              </a:prstClr>
            </a:outerShdw>
          </a:effectLst>
        </p:grpSpPr>
        <p:sp>
          <p:nvSpPr>
            <p:cNvPr id="15" name="Oval 19"/>
            <p:cNvSpPr>
              <a:spLocks noChangeArrowheads="1"/>
            </p:cNvSpPr>
            <p:nvPr/>
          </p:nvSpPr>
          <p:spPr bwMode="auto">
            <a:xfrm>
              <a:off x="4828393" y="2858615"/>
              <a:ext cx="1931237" cy="1931674"/>
            </a:xfrm>
            <a:prstGeom prst="ellipse">
              <a:avLst/>
            </a:prstGeom>
            <a:solidFill>
              <a:srgbClr val="23A5C3"/>
            </a:solidFill>
            <a:ln w="9525">
              <a:solidFill>
                <a:srgbClr val="F9F9F9"/>
              </a:solidFill>
              <a:round/>
              <a:headEnd/>
              <a:tailEnd/>
            </a:ln>
            <a:effectLst/>
          </p:spPr>
          <p:txBody>
            <a:bodyPr anchor="ctr"/>
            <a:lstStyle/>
            <a:p>
              <a:pPr algn="ctr" fontAlgn="auto">
                <a:lnSpc>
                  <a:spcPct val="120000"/>
                </a:lnSpc>
                <a:spcBef>
                  <a:spcPts val="0"/>
                </a:spcBef>
                <a:spcAft>
                  <a:spcPts val="0"/>
                </a:spcAft>
                <a:defRPr/>
              </a:pPr>
              <a:r>
                <a:rPr lang="zh-CN" altLang="en-US" sz="2400" b="1" kern="0" dirty="0" smtClean="0">
                  <a:solidFill>
                    <a:schemeClr val="bg1"/>
                  </a:solidFill>
                  <a:latin typeface="Arial" pitchFamily="34" charset="0"/>
                  <a:ea typeface="微软雅黑" pitchFamily="34" charset="-122"/>
                </a:rPr>
                <a:t>添加</a:t>
              </a:r>
              <a:endParaRPr lang="en-US" altLang="zh-CN" sz="2400" b="1" kern="0" dirty="0" smtClean="0">
                <a:solidFill>
                  <a:schemeClr val="bg1"/>
                </a:solidFill>
                <a:latin typeface="Arial" pitchFamily="34" charset="0"/>
                <a:ea typeface="微软雅黑" pitchFamily="34" charset="-122"/>
              </a:endParaRPr>
            </a:p>
            <a:p>
              <a:pPr algn="ctr" fontAlgn="auto">
                <a:lnSpc>
                  <a:spcPct val="120000"/>
                </a:lnSpc>
                <a:spcBef>
                  <a:spcPts val="0"/>
                </a:spcBef>
                <a:spcAft>
                  <a:spcPts val="0"/>
                </a:spcAft>
                <a:defRPr/>
              </a:pPr>
              <a:r>
                <a:rPr lang="zh-CN" altLang="en-US" sz="2400" b="1" kern="0" dirty="0" smtClean="0">
                  <a:solidFill>
                    <a:schemeClr val="bg1"/>
                  </a:solidFill>
                  <a:latin typeface="Arial" pitchFamily="34" charset="0"/>
                  <a:ea typeface="微软雅黑" pitchFamily="34" charset="-122"/>
                </a:rPr>
                <a:t>文本</a:t>
              </a:r>
              <a:endParaRPr lang="zh-CN" altLang="en-US" sz="2400" b="1" kern="0" dirty="0">
                <a:solidFill>
                  <a:schemeClr val="bg1"/>
                </a:solidFill>
                <a:latin typeface="Arial" pitchFamily="34" charset="0"/>
                <a:ea typeface="微软雅黑" pitchFamily="34" charset="-122"/>
              </a:endParaRPr>
            </a:p>
          </p:txBody>
        </p:sp>
        <p:sp>
          <p:nvSpPr>
            <p:cNvPr id="16" name="未知"/>
            <p:cNvSpPr>
              <a:spLocks/>
            </p:cNvSpPr>
            <p:nvPr/>
          </p:nvSpPr>
          <p:spPr bwMode="auto">
            <a:xfrm>
              <a:off x="5049912" y="2902929"/>
              <a:ext cx="1490214" cy="727147"/>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zh-CN" altLang="en-US" sz="2400" b="1" kern="0" dirty="0">
                <a:solidFill>
                  <a:schemeClr val="bg1"/>
                </a:solidFill>
                <a:ea typeface="微软雅黑" pitchFamily="34" charset="-122"/>
              </a:endParaRPr>
            </a:p>
          </p:txBody>
        </p:sp>
      </p:grpSp>
      <p:sp>
        <p:nvSpPr>
          <p:cNvPr id="17" name="标题1"/>
          <p:cNvSpPr>
            <a:spLocks noChangeArrowheads="1"/>
          </p:cNvSpPr>
          <p:nvPr/>
        </p:nvSpPr>
        <p:spPr bwMode="gray">
          <a:xfrm>
            <a:off x="2793978" y="1275606"/>
            <a:ext cx="1628775" cy="973931"/>
          </a:xfrm>
          <a:prstGeom prst="roundRect">
            <a:avLst>
              <a:gd name="adj" fmla="val 11921"/>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r>
              <a:rPr lang="zh-CN" altLang="en-US" kern="0" dirty="0">
                <a:solidFill>
                  <a:srgbClr val="F9F9F9"/>
                </a:solidFill>
                <a:latin typeface="微软雅黑" pitchFamily="34" charset="-122"/>
                <a:ea typeface="微软雅黑" pitchFamily="34" charset="-122"/>
              </a:rPr>
              <a:t>此处添加标题</a:t>
            </a:r>
            <a:r>
              <a:rPr lang="en-US" altLang="zh-CN" kern="0" dirty="0">
                <a:solidFill>
                  <a:srgbClr val="F9F9F9"/>
                </a:solidFill>
                <a:latin typeface="微软雅黑" pitchFamily="34" charset="-122"/>
                <a:ea typeface="微软雅黑" pitchFamily="34" charset="-122"/>
              </a:rPr>
              <a:t>1</a:t>
            </a:r>
            <a:endParaRPr lang="zh-CN" altLang="zh-CN" kern="0" dirty="0">
              <a:solidFill>
                <a:srgbClr val="F9F9F9"/>
              </a:solidFill>
              <a:latin typeface="微软雅黑" pitchFamily="34" charset="-122"/>
              <a:ea typeface="微软雅黑" pitchFamily="34" charset="-122"/>
            </a:endParaRPr>
          </a:p>
        </p:txBody>
      </p:sp>
    </p:spTree>
    <p:extLst>
      <p:ext uri="{BB962C8B-B14F-4D97-AF65-F5344CB8AC3E}">
        <p14:creationId xmlns:p14="http://schemas.microsoft.com/office/powerpoint/2010/main" val="1843044054"/>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par>
                                <p:cTn id="15" presetID="8" presetClass="emph" presetSubtype="0" fill="hold" nodeType="withEffect">
                                  <p:stCondLst>
                                    <p:cond delay="0"/>
                                  </p:stCondLst>
                                  <p:childTnLst>
                                    <p:animRot by="21600000">
                                      <p:cBhvr>
                                        <p:cTn id="16" dur="500" fill="hold"/>
                                        <p:tgtEl>
                                          <p:spTgt spid="14"/>
                                        </p:tgtEl>
                                        <p:attrNameLst>
                                          <p:attrName>r</p:attrName>
                                        </p:attrNameLst>
                                      </p:cBhvr>
                                    </p:animRot>
                                  </p:childTnLst>
                                </p:cTn>
                              </p:par>
                            </p:childTnLst>
                          </p:cTn>
                        </p:par>
                        <p:par>
                          <p:cTn id="17" fill="hold">
                            <p:stCondLst>
                              <p:cond delay="7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200"/>
                            </p:stCondLst>
                            <p:childTnLst>
                              <p:par>
                                <p:cTn id="28" presetID="1" presetClass="entr" presetSubtype="0" fill="hold" grpId="1" nodeType="afterEffect">
                                  <p:stCondLst>
                                    <p:cond delay="500"/>
                                  </p:stCondLst>
                                  <p:childTnLst>
                                    <p:set>
                                      <p:cBhvr>
                                        <p:cTn id="29" dur="1" fill="hold">
                                          <p:stCondLst>
                                            <p:cond delay="0"/>
                                          </p:stCondLst>
                                        </p:cTn>
                                        <p:tgtEl>
                                          <p:spTgt spid="17"/>
                                        </p:tgtEl>
                                        <p:attrNameLst>
                                          <p:attrName>style.visibility</p:attrName>
                                        </p:attrNameLst>
                                      </p:cBhvr>
                                      <p:to>
                                        <p:strVal val="visible"/>
                                      </p:to>
                                    </p:set>
                                  </p:childTnLst>
                                </p:cTn>
                              </p:par>
                              <p:par>
                                <p:cTn id="30" presetID="50" presetClass="path" presetSubtype="0" accel="50000" decel="50000" fill="hold" grpId="0" nodeType="withEffect">
                                  <p:stCondLst>
                                    <p:cond delay="500"/>
                                  </p:stCondLst>
                                  <p:childTnLst>
                                    <p:animMotion origin="layout" path="M 3.61111E-6 8.64198E-7 L 0.00677 8.64198E-7 C 0.00902 0.05185 0.0033 0.2213 0.0033 0.31142 C 0.0033 0.40154 0.00659 0.59228 0.00642 0.54105 L 0.00225 0.00401 " pathEditMode="relative" rAng="0" ptsTypes="FfaAF">
                                      <p:cBhvr>
                                        <p:cTn id="31" dur="2000" fill="hold"/>
                                        <p:tgtEl>
                                          <p:spTgt spid="17"/>
                                        </p:tgtEl>
                                        <p:attrNameLst>
                                          <p:attrName>ppt_x</p:attrName>
                                          <p:attrName>ppt_y</p:attrName>
                                        </p:attrNameLst>
                                      </p:cBhvr>
                                      <p:rCtr x="451" y="29599"/>
                                    </p:animMotion>
                                  </p:childTnLst>
                                </p:cTn>
                              </p:par>
                              <p:par>
                                <p:cTn id="32" presetID="32" presetClass="emph" presetSubtype="0" fill="hold" grpId="2" nodeType="withEffect">
                                  <p:stCondLst>
                                    <p:cond delay="500"/>
                                  </p:stCondLst>
                                  <p:childTnLst>
                                    <p:animRot by="120000">
                                      <p:cBhvr>
                                        <p:cTn id="33" dur="200" fill="hold">
                                          <p:stCondLst>
                                            <p:cond delay="0"/>
                                          </p:stCondLst>
                                        </p:cTn>
                                        <p:tgtEl>
                                          <p:spTgt spid="17"/>
                                        </p:tgtEl>
                                        <p:attrNameLst>
                                          <p:attrName>r</p:attrName>
                                        </p:attrNameLst>
                                      </p:cBhvr>
                                    </p:animRot>
                                    <p:animRot by="-240000">
                                      <p:cBhvr>
                                        <p:cTn id="34" dur="400" fill="hold">
                                          <p:stCondLst>
                                            <p:cond delay="400"/>
                                          </p:stCondLst>
                                        </p:cTn>
                                        <p:tgtEl>
                                          <p:spTgt spid="17"/>
                                        </p:tgtEl>
                                        <p:attrNameLst>
                                          <p:attrName>r</p:attrName>
                                        </p:attrNameLst>
                                      </p:cBhvr>
                                    </p:animRot>
                                    <p:animRot by="240000">
                                      <p:cBhvr>
                                        <p:cTn id="35" dur="400" fill="hold">
                                          <p:stCondLst>
                                            <p:cond delay="800"/>
                                          </p:stCondLst>
                                        </p:cTn>
                                        <p:tgtEl>
                                          <p:spTgt spid="17"/>
                                        </p:tgtEl>
                                        <p:attrNameLst>
                                          <p:attrName>r</p:attrName>
                                        </p:attrNameLst>
                                      </p:cBhvr>
                                    </p:animRot>
                                    <p:animRot by="-240000">
                                      <p:cBhvr>
                                        <p:cTn id="36" dur="400" fill="hold">
                                          <p:stCondLst>
                                            <p:cond delay="1200"/>
                                          </p:stCondLst>
                                        </p:cTn>
                                        <p:tgtEl>
                                          <p:spTgt spid="17"/>
                                        </p:tgtEl>
                                        <p:attrNameLst>
                                          <p:attrName>r</p:attrName>
                                        </p:attrNameLst>
                                      </p:cBhvr>
                                    </p:animRot>
                                    <p:animRot by="120000">
                                      <p:cBhvr>
                                        <p:cTn id="37" dur="400" fill="hold">
                                          <p:stCondLst>
                                            <p:cond delay="1600"/>
                                          </p:stCondLst>
                                        </p:cTn>
                                        <p:tgtEl>
                                          <p:spTgt spid="17"/>
                                        </p:tgtEl>
                                        <p:attrNameLst>
                                          <p:attrName>r</p:attrName>
                                        </p:attrNameLst>
                                      </p:cBhvr>
                                    </p:animRot>
                                  </p:childTnLst>
                                </p:cTn>
                              </p:par>
                              <p:par>
                                <p:cTn id="38" presetID="10" presetClass="entr" presetSubtype="0" fill="hold" grpId="0" nodeType="withEffect">
                                  <p:stCondLst>
                                    <p:cond delay="100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par>
                                <p:cTn id="41" presetID="10" presetClass="entr" presetSubtype="0" fill="hold" grpId="0" nodeType="withEffect">
                                  <p:stCondLst>
                                    <p:cond delay="1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par>
                          <p:cTn id="44" fill="hold">
                            <p:stCondLst>
                              <p:cond delay="3700"/>
                            </p:stCondLst>
                            <p:childTnLst>
                              <p:par>
                                <p:cTn id="45" presetID="10"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7" grpId="0" animBg="1"/>
      <p:bldP spid="17" grpId="1" animBg="1"/>
      <p:bldP spid="17"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TextBox 11"/>
          <p:cNvSpPr txBox="1"/>
          <p:nvPr/>
        </p:nvSpPr>
        <p:spPr>
          <a:xfrm>
            <a:off x="1229622" y="1074390"/>
            <a:ext cx="3416320" cy="523220"/>
          </a:xfrm>
          <a:prstGeom prst="rect">
            <a:avLst/>
          </a:prstGeom>
          <a:noFill/>
        </p:spPr>
        <p:txBody>
          <a:bodyPr wrap="none" rtlCol="0">
            <a:spAutoFit/>
          </a:bodyPr>
          <a:lstStyle/>
          <a:p>
            <a:r>
              <a:rPr lang="zh-CN" altLang="en-US" sz="2800" b="1" dirty="0" smtClean="0">
                <a:solidFill>
                  <a:srgbClr val="23A5C3"/>
                </a:solidFill>
                <a:latin typeface="微软雅黑" pitchFamily="34" charset="-122"/>
                <a:ea typeface="微软雅黑" pitchFamily="34" charset="-122"/>
              </a:rPr>
              <a:t>关键技术与实践难点</a:t>
            </a:r>
            <a:endParaRPr lang="zh-CN" altLang="en-US" sz="2800" b="1" dirty="0">
              <a:solidFill>
                <a:srgbClr val="23A5C3"/>
              </a:solidFill>
              <a:latin typeface="微软雅黑" pitchFamily="34" charset="-122"/>
              <a:ea typeface="微软雅黑" pitchFamily="34" charset="-122"/>
            </a:endParaRPr>
          </a:p>
        </p:txBody>
      </p:sp>
      <p:sp>
        <p:nvSpPr>
          <p:cNvPr id="13" name="TextBox 12"/>
          <p:cNvSpPr txBox="1"/>
          <p:nvPr/>
        </p:nvSpPr>
        <p:spPr>
          <a:xfrm>
            <a:off x="2168955" y="2105106"/>
            <a:ext cx="1499128"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关键技术</a:t>
            </a:r>
            <a:endParaRPr lang="zh-CN" altLang="en-US" sz="2000" dirty="0">
              <a:solidFill>
                <a:srgbClr val="FFFFFF"/>
              </a:solidFill>
              <a:latin typeface="微软雅黑" pitchFamily="34" charset="-122"/>
              <a:ea typeface="微软雅黑" pitchFamily="34" charset="-122"/>
            </a:endParaRPr>
          </a:p>
        </p:txBody>
      </p:sp>
      <p:sp>
        <p:nvSpPr>
          <p:cNvPr id="15" name="TextBox 14"/>
          <p:cNvSpPr txBox="1"/>
          <p:nvPr/>
        </p:nvSpPr>
        <p:spPr>
          <a:xfrm>
            <a:off x="4499992" y="2101280"/>
            <a:ext cx="1499128"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实践难点</a:t>
            </a:r>
            <a:endParaRPr lang="zh-CN" altLang="en-US" sz="2000" dirty="0">
              <a:solidFill>
                <a:srgbClr val="FFFFFF"/>
              </a:solidFill>
              <a:latin typeface="微软雅黑" pitchFamily="34" charset="-122"/>
              <a:ea typeface="微软雅黑" pitchFamily="34" charset="-122"/>
            </a:endParaRPr>
          </a:p>
        </p:txBody>
      </p:sp>
      <p:sp>
        <p:nvSpPr>
          <p:cNvPr id="16" name="TextBox 15"/>
          <p:cNvSpPr txBox="1"/>
          <p:nvPr/>
        </p:nvSpPr>
        <p:spPr>
          <a:xfrm>
            <a:off x="2182853" y="2709785"/>
            <a:ext cx="2012089" cy="400110"/>
          </a:xfrm>
          <a:prstGeom prst="rect">
            <a:avLst/>
          </a:prstGeom>
          <a:noFill/>
        </p:spPr>
        <p:txBody>
          <a:bodyPr wrap="none" rtlCol="0">
            <a:spAutoFit/>
          </a:bodyPr>
          <a:lstStyle/>
          <a:p>
            <a:pPr marL="285750" indent="-285750">
              <a:buFont typeface="Wingdings" pitchFamily="2" charset="2"/>
              <a:buChar char="Ø"/>
            </a:pPr>
            <a:r>
              <a:rPr lang="zh-CN" altLang="en-US" sz="2000" dirty="0" smtClean="0">
                <a:solidFill>
                  <a:srgbClr val="FFFFFF"/>
                </a:solidFill>
                <a:latin typeface="微软雅黑" pitchFamily="34" charset="-122"/>
                <a:ea typeface="微软雅黑" pitchFamily="34" charset="-122"/>
              </a:rPr>
              <a:t>案例对比分析</a:t>
            </a:r>
            <a:endParaRPr lang="zh-CN" altLang="en-US" sz="2000"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618298022"/>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关键技术</a:t>
            </a:r>
          </a:p>
        </p:txBody>
      </p:sp>
      <p:sp>
        <p:nvSpPr>
          <p:cNvPr id="5" name="椭圆 4"/>
          <p:cNvSpPr/>
          <p:nvPr/>
        </p:nvSpPr>
        <p:spPr>
          <a:xfrm>
            <a:off x="2142942" y="1347614"/>
            <a:ext cx="2964382" cy="2963225"/>
          </a:xfrm>
          <a:prstGeom prst="ellipse">
            <a:avLst/>
          </a:prstGeom>
          <a:solidFill>
            <a:srgbClr val="23A5C3"/>
          </a:solidFill>
          <a:ln w="25400" cap="flat" cmpd="sng" algn="ctr">
            <a:solidFill>
              <a:schemeClr val="bg1">
                <a:lumMod val="85000"/>
              </a:schemeClr>
            </a:solidFill>
            <a:prstDash val="solid"/>
          </a:ln>
          <a:effectLst/>
        </p:spPr>
        <p:txBody>
          <a:bodyPr lIns="68589" tIns="34295" rIns="68589" bIns="34295" rtlCol="0" anchor="ctr"/>
          <a:lstStyle/>
          <a:p>
            <a:pPr algn="ctr">
              <a:defRPr/>
            </a:pPr>
            <a:endParaRPr lang="en-US" kern="0">
              <a:solidFill>
                <a:sysClr val="window" lastClr="FFFFFF"/>
              </a:solidFill>
              <a:latin typeface="Calibri"/>
            </a:endParaRPr>
          </a:p>
        </p:txBody>
      </p:sp>
      <p:sp>
        <p:nvSpPr>
          <p:cNvPr id="6" name="椭圆 5"/>
          <p:cNvSpPr/>
          <p:nvPr/>
        </p:nvSpPr>
        <p:spPr>
          <a:xfrm>
            <a:off x="4840166" y="2545294"/>
            <a:ext cx="534316" cy="534107"/>
          </a:xfrm>
          <a:prstGeom prst="ellipse">
            <a:avLst/>
          </a:prstGeom>
          <a:solidFill>
            <a:srgbClr val="23A5C3"/>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2</a:t>
            </a:r>
          </a:p>
        </p:txBody>
      </p:sp>
      <p:sp>
        <p:nvSpPr>
          <p:cNvPr id="7" name="椭圆 6"/>
          <p:cNvSpPr/>
          <p:nvPr/>
        </p:nvSpPr>
        <p:spPr>
          <a:xfrm>
            <a:off x="1376304" y="2085357"/>
            <a:ext cx="1488320" cy="1487740"/>
          </a:xfrm>
          <a:prstGeom prst="ellipse">
            <a:avLst/>
          </a:prstGeom>
          <a:solidFill>
            <a:srgbClr val="39BDDB"/>
          </a:solidFill>
          <a:ln w="25400" cap="flat" cmpd="sng" algn="ctr">
            <a:noFill/>
            <a:prstDash val="solid"/>
          </a:ln>
          <a:effectLst/>
        </p:spPr>
        <p:txBody>
          <a:bodyPr lIns="68589" tIns="34295" rIns="68589" bIns="34295" rtlCol="0" anchor="ctr"/>
          <a:lstStyle/>
          <a:p>
            <a:pPr algn="ctr">
              <a:defRPr/>
            </a:pPr>
            <a:r>
              <a:rPr lang="zh-CN" altLang="en-US" sz="1500" kern="0">
                <a:solidFill>
                  <a:sysClr val="window" lastClr="FFFFFF"/>
                </a:solidFill>
                <a:latin typeface="微软雅黑" pitchFamily="34" charset="-122"/>
                <a:ea typeface="微软雅黑" pitchFamily="34" charset="-122"/>
              </a:rPr>
              <a:t>添加标题</a:t>
            </a:r>
            <a:endParaRPr lang="en-US" sz="1500" kern="0">
              <a:solidFill>
                <a:sysClr val="window" lastClr="FFFFFF"/>
              </a:solidFill>
              <a:latin typeface="微软雅黑" pitchFamily="34" charset="-122"/>
              <a:ea typeface="微软雅黑" pitchFamily="34" charset="-122"/>
            </a:endParaRPr>
          </a:p>
        </p:txBody>
      </p:sp>
      <p:sp>
        <p:nvSpPr>
          <p:cNvPr id="9" name="椭圆 8"/>
          <p:cNvSpPr/>
          <p:nvPr/>
        </p:nvSpPr>
        <p:spPr>
          <a:xfrm>
            <a:off x="4305850" y="1347614"/>
            <a:ext cx="534316" cy="534107"/>
          </a:xfrm>
          <a:prstGeom prst="ellipse">
            <a:avLst/>
          </a:prstGeom>
          <a:solidFill>
            <a:srgbClr val="23A5C3"/>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1</a:t>
            </a:r>
          </a:p>
        </p:txBody>
      </p:sp>
      <p:sp>
        <p:nvSpPr>
          <p:cNvPr id="10" name="椭圆 9"/>
          <p:cNvSpPr/>
          <p:nvPr/>
        </p:nvSpPr>
        <p:spPr>
          <a:xfrm>
            <a:off x="4305850" y="3784529"/>
            <a:ext cx="534316" cy="534107"/>
          </a:xfrm>
          <a:prstGeom prst="ellipse">
            <a:avLst/>
          </a:prstGeom>
          <a:solidFill>
            <a:srgbClr val="23A5C3"/>
          </a:solidFill>
          <a:ln w="57150" cap="flat" cmpd="sng" algn="ctr">
            <a:solidFill>
              <a:schemeClr val="bg1"/>
            </a:solidFill>
            <a:prstDash val="solid"/>
          </a:ln>
          <a:effectLst/>
        </p:spPr>
        <p:txBody>
          <a:bodyPr lIns="68589" tIns="34295" rIns="68589" bIns="34295" rtlCol="0" anchor="ctr"/>
          <a:lstStyle/>
          <a:p>
            <a:pPr algn="ctr">
              <a:defRPr/>
            </a:pPr>
            <a:r>
              <a:rPr lang="en-US" sz="2700" kern="0">
                <a:solidFill>
                  <a:sysClr val="window" lastClr="FFFFFF"/>
                </a:solidFill>
                <a:latin typeface="Calibri"/>
              </a:rPr>
              <a:t>3</a:t>
            </a:r>
          </a:p>
        </p:txBody>
      </p:sp>
      <p:sp>
        <p:nvSpPr>
          <p:cNvPr id="11" name="TextBox 10"/>
          <p:cNvSpPr txBox="1"/>
          <p:nvPr/>
        </p:nvSpPr>
        <p:spPr>
          <a:xfrm>
            <a:off x="2993905" y="1984380"/>
            <a:ext cx="1728867" cy="1689693"/>
          </a:xfrm>
          <a:prstGeom prst="rect">
            <a:avLst/>
          </a:prstGeom>
          <a:noFill/>
        </p:spPr>
        <p:txBody>
          <a:bodyPr wrap="square" lIns="68589" tIns="34295" rIns="68589" bIns="34295" rtlCol="0">
            <a:spAutoFit/>
          </a:bodyPr>
          <a:lstStyle/>
          <a:p>
            <a:pPr>
              <a:lnSpc>
                <a:spcPct val="130000"/>
              </a:lnSpc>
            </a:pPr>
            <a:r>
              <a:rPr lang="zh-CN" altLang="en-US" sz="9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a:t>
            </a:r>
            <a:r>
              <a:rPr lang="zh-CN" altLang="en-US" sz="900">
                <a:solidFill>
                  <a:schemeClr val="bg1"/>
                </a:solidFill>
                <a:latin typeface="微软雅黑" pitchFamily="34" charset="-122"/>
                <a:ea typeface="微软雅黑" pitchFamily="34" charset="-122"/>
              </a:rPr>
              <a:t>在这里。您的内容打在这里，或者通过复制您的文本后，在此框中选择粘贴。您的内容打在这里。您的内容打在这里，或者通过复制您的文本后，在此框中选择粘贴。</a:t>
            </a:r>
          </a:p>
        </p:txBody>
      </p:sp>
      <p:sp>
        <p:nvSpPr>
          <p:cNvPr id="12" name="TextBox 11"/>
          <p:cNvSpPr txBox="1"/>
          <p:nvPr/>
        </p:nvSpPr>
        <p:spPr>
          <a:xfrm>
            <a:off x="5102338" y="1278237"/>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
        <p:nvSpPr>
          <p:cNvPr id="13" name="TextBox 12"/>
          <p:cNvSpPr txBox="1"/>
          <p:nvPr/>
        </p:nvSpPr>
        <p:spPr>
          <a:xfrm>
            <a:off x="5453467" y="2443279"/>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a:t>
            </a:r>
            <a:r>
              <a:rPr lang="zh-CN" altLang="en-US" sz="900">
                <a:solidFill>
                  <a:schemeClr val="tx1">
                    <a:lumMod val="50000"/>
                    <a:lumOff val="50000"/>
                  </a:schemeClr>
                </a:solidFill>
                <a:latin typeface="微软雅黑" pitchFamily="34" charset="-122"/>
                <a:ea typeface="微软雅黑" pitchFamily="34" charset="-122"/>
              </a:rPr>
              <a:t>文字。您的内容打在这里，或者通过复制您的文本后，在此框中选择粘贴，并选择只保留文字。</a:t>
            </a:r>
          </a:p>
        </p:txBody>
      </p:sp>
      <p:sp>
        <p:nvSpPr>
          <p:cNvPr id="14" name="TextBox 13"/>
          <p:cNvSpPr txBox="1"/>
          <p:nvPr/>
        </p:nvSpPr>
        <p:spPr>
          <a:xfrm>
            <a:off x="5107324" y="3674073"/>
            <a:ext cx="2564449" cy="789457"/>
          </a:xfrm>
          <a:prstGeom prst="rect">
            <a:avLst/>
          </a:prstGeom>
          <a:noFill/>
        </p:spPr>
        <p:txBody>
          <a:bodyPr wrap="square" lIns="68589" tIns="34295" rIns="68589" bIns="34295" rtlCol="0">
            <a:spAutoFit/>
          </a:bodyPr>
          <a:lstStyle/>
          <a:p>
            <a:pPr>
              <a:lnSpc>
                <a:spcPct val="130000"/>
              </a:lnSpc>
            </a:pPr>
            <a:r>
              <a:rPr lang="zh-CN" altLang="en-US" sz="900" dirty="0">
                <a:solidFill>
                  <a:schemeClr val="tx1">
                    <a:lumMod val="50000"/>
                    <a:lumOff val="50000"/>
                  </a:schemeClr>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p>
        </p:txBody>
      </p:sp>
    </p:spTree>
    <p:extLst>
      <p:ext uri="{BB962C8B-B14F-4D97-AF65-F5344CB8AC3E}">
        <p14:creationId xmlns:p14="http://schemas.microsoft.com/office/powerpoint/2010/main" val="633258457"/>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 presetClass="entr" presetSubtype="8" fill="hold" grpId="0" nodeType="afterEffect" p14:presetBounceEnd="46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46000">
                                          <p:cBhvr additive="base">
                                            <p:cTn id="18" dur="500" fill="hold"/>
                                            <p:tgtEl>
                                              <p:spTgt spid="7"/>
                                            </p:tgtEl>
                                            <p:attrNameLst>
                                              <p:attrName>ppt_x</p:attrName>
                                            </p:attrNameLst>
                                          </p:cBhvr>
                                          <p:tavLst>
                                            <p:tav tm="0">
                                              <p:val>
                                                <p:strVal val="0-#ppt_w/2"/>
                                              </p:val>
                                            </p:tav>
                                            <p:tav tm="100000">
                                              <p:val>
                                                <p:strVal val="#ppt_x"/>
                                              </p:val>
                                            </p:tav>
                                          </p:tavLst>
                                        </p:anim>
                                        <p:anim calcmode="lin" valueType="num" p14:bounceEnd="46000">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2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2700"/>
                                </p:stCondLst>
                                <p:childTnLst>
                                  <p:par>
                                    <p:cTn id="41" presetID="1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p:bldP spid="12"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20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2700"/>
                                </p:stCondLst>
                                <p:childTnLst>
                                  <p:par>
                                    <p:cTn id="41" presetID="1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p:tgtEl>
                                              <p:spTgt spid="12"/>
                                            </p:tgtEl>
                                            <p:attrNameLst>
                                              <p:attrName>ppt_x</p:attrName>
                                            </p:attrNameLst>
                                          </p:cBhvr>
                                          <p:tavLst>
                                            <p:tav tm="0">
                                              <p:val>
                                                <p:strVal val="#ppt_x-#ppt_w*1.125000"/>
                                              </p:val>
                                            </p:tav>
                                            <p:tav tm="100000">
                                              <p:val>
                                                <p:strVal val="#ppt_x"/>
                                              </p:val>
                                            </p:tav>
                                          </p:tavLst>
                                        </p:anim>
                                        <p:animEffect transition="in" filter="wipe(right)">
                                          <p:cBhvr>
                                            <p:cTn id="44" dur="500"/>
                                            <p:tgtEl>
                                              <p:spTgt spid="12"/>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p:tgtEl>
                                              <p:spTgt spid="13"/>
                                            </p:tgtEl>
                                            <p:attrNameLst>
                                              <p:attrName>ppt_x</p:attrName>
                                            </p:attrNameLst>
                                          </p:cBhvr>
                                          <p:tavLst>
                                            <p:tav tm="0">
                                              <p:val>
                                                <p:strVal val="#ppt_x-#ppt_w*1.125000"/>
                                              </p:val>
                                            </p:tav>
                                            <p:tav tm="100000">
                                              <p:val>
                                                <p:strVal val="#ppt_x"/>
                                              </p:val>
                                            </p:tav>
                                          </p:tavLst>
                                        </p:anim>
                                        <p:animEffect transition="in" filter="wipe(right)">
                                          <p:cBhvr>
                                            <p:cTn id="48" dur="500"/>
                                            <p:tgtEl>
                                              <p:spTgt spid="13"/>
                                            </p:tgtEl>
                                          </p:cBhvr>
                                        </p:animEffect>
                                      </p:childTnLst>
                                    </p:cTn>
                                  </p:par>
                                  <p:par>
                                    <p:cTn id="49" presetID="12" presetClass="entr" presetSubtype="8"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p:tgtEl>
                                              <p:spTgt spid="14"/>
                                            </p:tgtEl>
                                            <p:attrNameLst>
                                              <p:attrName>ppt_x</p:attrName>
                                            </p:attrNameLst>
                                          </p:cBhvr>
                                          <p:tavLst>
                                            <p:tav tm="0">
                                              <p:val>
                                                <p:strVal val="#ppt_x-#ppt_w*1.125000"/>
                                              </p:val>
                                            </p:tav>
                                            <p:tav tm="100000">
                                              <p:val>
                                                <p:strVal val="#ppt_x"/>
                                              </p:val>
                                            </p:tav>
                                          </p:tavLst>
                                        </p:anim>
                                        <p:animEffect transition="in" filter="wipe(righ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p:bldP spid="12" grpId="0"/>
          <p:bldP spid="13" grpId="0"/>
          <p:bldP spid="1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实践难点</a:t>
            </a:r>
            <a:endParaRPr lang="zh-CN" altLang="en-US" b="1" dirty="0">
              <a:latin typeface="微软雅黑" pitchFamily="34" charset="-122"/>
              <a:ea typeface="微软雅黑" pitchFamily="34" charset="-122"/>
            </a:endParaRPr>
          </a:p>
        </p:txBody>
      </p:sp>
      <p:sp>
        <p:nvSpPr>
          <p:cNvPr id="5" name="矩形 4"/>
          <p:cNvSpPr/>
          <p:nvPr/>
        </p:nvSpPr>
        <p:spPr>
          <a:xfrm>
            <a:off x="2336411" y="3688970"/>
            <a:ext cx="5293497" cy="860952"/>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6" name="Group 38"/>
          <p:cNvGrpSpPr>
            <a:grpSpLocks/>
          </p:cNvGrpSpPr>
          <p:nvPr/>
        </p:nvGrpSpPr>
        <p:grpSpPr bwMode="auto">
          <a:xfrm>
            <a:off x="3852620" y="3224848"/>
            <a:ext cx="1585583" cy="1783096"/>
            <a:chOff x="2924" y="2112"/>
            <a:chExt cx="614" cy="705"/>
          </a:xfrm>
        </p:grpSpPr>
        <p:sp>
          <p:nvSpPr>
            <p:cNvPr id="7"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9" name="Group 40"/>
            <p:cNvGrpSpPr>
              <a:grpSpLocks/>
            </p:cNvGrpSpPr>
            <p:nvPr/>
          </p:nvGrpSpPr>
          <p:grpSpPr bwMode="auto">
            <a:xfrm>
              <a:off x="2925" y="2112"/>
              <a:ext cx="613" cy="616"/>
              <a:chOff x="1157" y="1795"/>
              <a:chExt cx="613" cy="616"/>
            </a:xfrm>
          </p:grpSpPr>
          <p:grpSp>
            <p:nvGrpSpPr>
              <p:cNvPr id="10" name="Group 41"/>
              <p:cNvGrpSpPr>
                <a:grpSpLocks/>
              </p:cNvGrpSpPr>
              <p:nvPr/>
            </p:nvGrpSpPr>
            <p:grpSpPr bwMode="auto">
              <a:xfrm>
                <a:off x="1157" y="1795"/>
                <a:ext cx="613" cy="616"/>
                <a:chOff x="2335" y="1134"/>
                <a:chExt cx="1089" cy="1094"/>
              </a:xfrm>
            </p:grpSpPr>
            <p:sp>
              <p:nvSpPr>
                <p:cNvPr id="12" name="Oval 42"/>
                <p:cNvSpPr>
                  <a:spLocks noChangeArrowheads="1"/>
                </p:cNvSpPr>
                <p:nvPr/>
              </p:nvSpPr>
              <p:spPr bwMode="auto">
                <a:xfrm>
                  <a:off x="2335" y="1139"/>
                  <a:ext cx="1089" cy="1089"/>
                </a:xfrm>
                <a:prstGeom prst="ellipse">
                  <a:avLst/>
                </a:prstGeom>
                <a:solidFill>
                  <a:srgbClr val="23A5C3"/>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13" name="Group 43"/>
                <p:cNvGrpSpPr>
                  <a:grpSpLocks/>
                </p:cNvGrpSpPr>
                <p:nvPr/>
              </p:nvGrpSpPr>
              <p:grpSpPr bwMode="auto">
                <a:xfrm>
                  <a:off x="2426" y="1134"/>
                  <a:ext cx="908" cy="298"/>
                  <a:chOff x="1431" y="1808"/>
                  <a:chExt cx="907" cy="297"/>
                </a:xfrm>
              </p:grpSpPr>
              <p:sp>
                <p:nvSpPr>
                  <p:cNvPr id="14" name="Freeform 44"/>
                  <p:cNvSpPr>
                    <a:spLocks/>
                  </p:cNvSpPr>
                  <p:nvPr/>
                </p:nvSpPr>
                <p:spPr bwMode="auto">
                  <a:xfrm>
                    <a:off x="1431" y="1808"/>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1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11" name="Text Box 46"/>
              <p:cNvSpPr txBox="1">
                <a:spLocks noChangeArrowheads="1"/>
              </p:cNvSpPr>
              <p:nvPr/>
            </p:nvSpPr>
            <p:spPr bwMode="auto">
              <a:xfrm>
                <a:off x="1301" y="2032"/>
                <a:ext cx="319"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8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8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
        <p:nvSpPr>
          <p:cNvPr id="16" name="矩形 15"/>
          <p:cNvSpPr/>
          <p:nvPr/>
        </p:nvSpPr>
        <p:spPr>
          <a:xfrm>
            <a:off x="1027493" y="2196566"/>
            <a:ext cx="5697542" cy="70662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17" name="Group 38"/>
          <p:cNvGrpSpPr>
            <a:grpSpLocks/>
          </p:cNvGrpSpPr>
          <p:nvPr/>
        </p:nvGrpSpPr>
        <p:grpSpPr bwMode="auto">
          <a:xfrm>
            <a:off x="4049482" y="1880075"/>
            <a:ext cx="1226239" cy="1373122"/>
            <a:chOff x="2924" y="2115"/>
            <a:chExt cx="614" cy="702"/>
          </a:xfrm>
        </p:grpSpPr>
        <p:sp>
          <p:nvSpPr>
            <p:cNvPr id="18"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19" name="Group 40"/>
            <p:cNvGrpSpPr>
              <a:grpSpLocks/>
            </p:cNvGrpSpPr>
            <p:nvPr/>
          </p:nvGrpSpPr>
          <p:grpSpPr bwMode="auto">
            <a:xfrm>
              <a:off x="2925" y="2115"/>
              <a:ext cx="613" cy="613"/>
              <a:chOff x="1157" y="1798"/>
              <a:chExt cx="613" cy="613"/>
            </a:xfrm>
          </p:grpSpPr>
          <p:grpSp>
            <p:nvGrpSpPr>
              <p:cNvPr id="20" name="Group 41"/>
              <p:cNvGrpSpPr>
                <a:grpSpLocks/>
              </p:cNvGrpSpPr>
              <p:nvPr/>
            </p:nvGrpSpPr>
            <p:grpSpPr bwMode="auto">
              <a:xfrm>
                <a:off x="1157" y="1798"/>
                <a:ext cx="613" cy="613"/>
                <a:chOff x="2335" y="1139"/>
                <a:chExt cx="1089" cy="1089"/>
              </a:xfrm>
            </p:grpSpPr>
            <p:sp>
              <p:nvSpPr>
                <p:cNvPr id="22" name="Oval 42"/>
                <p:cNvSpPr>
                  <a:spLocks noChangeArrowheads="1"/>
                </p:cNvSpPr>
                <p:nvPr/>
              </p:nvSpPr>
              <p:spPr bwMode="auto">
                <a:xfrm>
                  <a:off x="2335" y="1139"/>
                  <a:ext cx="1089" cy="1089"/>
                </a:xfrm>
                <a:prstGeom prst="ellipse">
                  <a:avLst/>
                </a:prstGeom>
                <a:solidFill>
                  <a:srgbClr val="23A5C3"/>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23" name="Group 43"/>
                <p:cNvGrpSpPr>
                  <a:grpSpLocks/>
                </p:cNvGrpSpPr>
                <p:nvPr/>
              </p:nvGrpSpPr>
              <p:grpSpPr bwMode="auto">
                <a:xfrm>
                  <a:off x="2426" y="1142"/>
                  <a:ext cx="908" cy="298"/>
                  <a:chOff x="1431" y="1816"/>
                  <a:chExt cx="907" cy="297"/>
                </a:xfrm>
              </p:grpSpPr>
              <p:sp>
                <p:nvSpPr>
                  <p:cNvPr id="24" name="Freeform 44"/>
                  <p:cNvSpPr>
                    <a:spLocks/>
                  </p:cNvSpPr>
                  <p:nvPr/>
                </p:nvSpPr>
                <p:spPr bwMode="auto">
                  <a:xfrm>
                    <a:off x="1431" y="1816"/>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2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21" name="Text Box 46"/>
              <p:cNvSpPr txBox="1">
                <a:spLocks noChangeArrowheads="1"/>
              </p:cNvSpPr>
              <p:nvPr/>
            </p:nvSpPr>
            <p:spPr bwMode="auto">
              <a:xfrm>
                <a:off x="1278" y="2022"/>
                <a:ext cx="366"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4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4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
        <p:nvSpPr>
          <p:cNvPr id="26" name="矩形 25"/>
          <p:cNvSpPr/>
          <p:nvPr/>
        </p:nvSpPr>
        <p:spPr>
          <a:xfrm>
            <a:off x="3095656" y="985251"/>
            <a:ext cx="4600544" cy="56395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00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单击此处输入文本</a:t>
            </a:r>
          </a:p>
        </p:txBody>
      </p:sp>
      <p:grpSp>
        <p:nvGrpSpPr>
          <p:cNvPr id="27" name="Group 38"/>
          <p:cNvGrpSpPr>
            <a:grpSpLocks/>
          </p:cNvGrpSpPr>
          <p:nvPr/>
        </p:nvGrpSpPr>
        <p:grpSpPr bwMode="auto">
          <a:xfrm>
            <a:off x="4180121" y="771550"/>
            <a:ext cx="987775" cy="1106094"/>
            <a:chOff x="2924" y="2115"/>
            <a:chExt cx="614" cy="702"/>
          </a:xfrm>
        </p:grpSpPr>
        <p:sp>
          <p:nvSpPr>
            <p:cNvPr id="28" name="Oval 39"/>
            <p:cNvSpPr>
              <a:spLocks noChangeArrowheads="1"/>
            </p:cNvSpPr>
            <p:nvPr/>
          </p:nvSpPr>
          <p:spPr bwMode="auto">
            <a:xfrm>
              <a:off x="2924" y="2613"/>
              <a:ext cx="590" cy="204"/>
            </a:xfrm>
            <a:prstGeom prst="ellipse">
              <a:avLst/>
            </a:prstGeom>
            <a:gradFill rotWithShape="1">
              <a:gsLst>
                <a:gs pos="0">
                  <a:sysClr val="windowText" lastClr="000000">
                    <a:alpha val="50000"/>
                  </a:sysClr>
                </a:gs>
                <a:gs pos="100000">
                  <a:sysClr val="windowText" lastClr="000000">
                    <a:gamma/>
                    <a:shade val="46275"/>
                    <a:invGamma/>
                    <a:alpha val="0"/>
                  </a:sysClr>
                </a:gs>
              </a:gsLst>
              <a:path path="shape">
                <a:fillToRect l="50000" t="50000" r="50000" b="50000"/>
              </a:path>
            </a:gradFill>
            <a:ln w="31750" cap="rnd" algn="ctr">
              <a:noFill/>
              <a:prstDash val="sysDot"/>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nvGrpSpPr>
            <p:cNvPr id="29" name="Group 40"/>
            <p:cNvGrpSpPr>
              <a:grpSpLocks/>
            </p:cNvGrpSpPr>
            <p:nvPr/>
          </p:nvGrpSpPr>
          <p:grpSpPr bwMode="auto">
            <a:xfrm>
              <a:off x="2925" y="2115"/>
              <a:ext cx="613" cy="613"/>
              <a:chOff x="1157" y="1798"/>
              <a:chExt cx="613" cy="613"/>
            </a:xfrm>
          </p:grpSpPr>
          <p:grpSp>
            <p:nvGrpSpPr>
              <p:cNvPr id="30" name="Group 41"/>
              <p:cNvGrpSpPr>
                <a:grpSpLocks/>
              </p:cNvGrpSpPr>
              <p:nvPr/>
            </p:nvGrpSpPr>
            <p:grpSpPr bwMode="auto">
              <a:xfrm>
                <a:off x="1157" y="1798"/>
                <a:ext cx="613" cy="613"/>
                <a:chOff x="2335" y="1139"/>
                <a:chExt cx="1089" cy="1089"/>
              </a:xfrm>
            </p:grpSpPr>
            <p:sp>
              <p:nvSpPr>
                <p:cNvPr id="32" name="Oval 42"/>
                <p:cNvSpPr>
                  <a:spLocks noChangeArrowheads="1"/>
                </p:cNvSpPr>
                <p:nvPr/>
              </p:nvSpPr>
              <p:spPr bwMode="auto">
                <a:xfrm>
                  <a:off x="2335" y="1139"/>
                  <a:ext cx="1089" cy="1089"/>
                </a:xfrm>
                <a:prstGeom prst="ellipse">
                  <a:avLst/>
                </a:prstGeom>
                <a:solidFill>
                  <a:srgbClr val="23A5C3"/>
                </a:solidFill>
                <a:ln w="9525" cap="rnd">
                  <a:noFill/>
                  <a:prstDash val="solid"/>
                  <a:round/>
                  <a:headEnd/>
                  <a:tailEnd/>
                </a:ln>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微软雅黑" pitchFamily="34" charset="-122"/>
                    <a:ea typeface="微软雅黑" pitchFamily="34" charset="-122"/>
                  </a:endParaRPr>
                </a:p>
              </p:txBody>
            </p:sp>
            <p:grpSp>
              <p:nvGrpSpPr>
                <p:cNvPr id="33" name="Group 43"/>
                <p:cNvGrpSpPr>
                  <a:grpSpLocks/>
                </p:cNvGrpSpPr>
                <p:nvPr/>
              </p:nvGrpSpPr>
              <p:grpSpPr bwMode="auto">
                <a:xfrm>
                  <a:off x="2426" y="1147"/>
                  <a:ext cx="908" cy="298"/>
                  <a:chOff x="1431" y="1821"/>
                  <a:chExt cx="907" cy="297"/>
                </a:xfrm>
              </p:grpSpPr>
              <p:sp>
                <p:nvSpPr>
                  <p:cNvPr id="34" name="Freeform 44"/>
                  <p:cNvSpPr>
                    <a:spLocks/>
                  </p:cNvSpPr>
                  <p:nvPr/>
                </p:nvSpPr>
                <p:spPr bwMode="auto">
                  <a:xfrm>
                    <a:off x="1431" y="1821"/>
                    <a:ext cx="907" cy="297"/>
                  </a:xfrm>
                  <a:custGeom>
                    <a:avLst/>
                    <a:gdLst/>
                    <a:ahLst/>
                    <a:cxnLst>
                      <a:cxn ang="0">
                        <a:pos x="0" y="1576"/>
                      </a:cxn>
                      <a:cxn ang="0">
                        <a:pos x="50" y="1462"/>
                      </a:cxn>
                      <a:cxn ang="0">
                        <a:pos x="108" y="1350"/>
                      </a:cxn>
                      <a:cxn ang="0">
                        <a:pos x="170" y="1242"/>
                      </a:cxn>
                      <a:cxn ang="0">
                        <a:pos x="238" y="1138"/>
                      </a:cxn>
                      <a:cxn ang="0">
                        <a:pos x="310" y="1036"/>
                      </a:cxn>
                      <a:cxn ang="0">
                        <a:pos x="386" y="940"/>
                      </a:cxn>
                      <a:cxn ang="0">
                        <a:pos x="468" y="846"/>
                      </a:cxn>
                      <a:cxn ang="0">
                        <a:pos x="552" y="756"/>
                      </a:cxn>
                      <a:cxn ang="0">
                        <a:pos x="596" y="712"/>
                      </a:cxn>
                      <a:cxn ang="0">
                        <a:pos x="688" y="630"/>
                      </a:cxn>
                      <a:cxn ang="0">
                        <a:pos x="784" y="550"/>
                      </a:cxn>
                      <a:cxn ang="0">
                        <a:pos x="884" y="476"/>
                      </a:cxn>
                      <a:cxn ang="0">
                        <a:pos x="986" y="406"/>
                      </a:cxn>
                      <a:cxn ang="0">
                        <a:pos x="1092" y="342"/>
                      </a:cxn>
                      <a:cxn ang="0">
                        <a:pos x="1202" y="282"/>
                      </a:cxn>
                      <a:cxn ang="0">
                        <a:pos x="1316" y="228"/>
                      </a:cxn>
                      <a:cxn ang="0">
                        <a:pos x="1374" y="202"/>
                      </a:cxn>
                      <a:cxn ang="0">
                        <a:pos x="1490" y="156"/>
                      </a:cxn>
                      <a:cxn ang="0">
                        <a:pos x="1610" y="116"/>
                      </a:cxn>
                      <a:cxn ang="0">
                        <a:pos x="1732" y="80"/>
                      </a:cxn>
                      <a:cxn ang="0">
                        <a:pos x="1858" y="52"/>
                      </a:cxn>
                      <a:cxn ang="0">
                        <a:pos x="1984" y="30"/>
                      </a:cxn>
                      <a:cxn ang="0">
                        <a:pos x="2114" y="12"/>
                      </a:cxn>
                      <a:cxn ang="0">
                        <a:pos x="2246" y="2"/>
                      </a:cxn>
                      <a:cxn ang="0">
                        <a:pos x="2378" y="0"/>
                      </a:cxn>
                      <a:cxn ang="0">
                        <a:pos x="2444" y="0"/>
                      </a:cxn>
                      <a:cxn ang="0">
                        <a:pos x="2576" y="8"/>
                      </a:cxn>
                      <a:cxn ang="0">
                        <a:pos x="2706" y="20"/>
                      </a:cxn>
                      <a:cxn ang="0">
                        <a:pos x="2834" y="40"/>
                      </a:cxn>
                      <a:cxn ang="0">
                        <a:pos x="2962" y="66"/>
                      </a:cxn>
                      <a:cxn ang="0">
                        <a:pos x="3084" y="98"/>
                      </a:cxn>
                      <a:cxn ang="0">
                        <a:pos x="3206" y="136"/>
                      </a:cxn>
                      <a:cxn ang="0">
                        <a:pos x="3324" y="178"/>
                      </a:cxn>
                      <a:cxn ang="0">
                        <a:pos x="3382" y="202"/>
                      </a:cxn>
                      <a:cxn ang="0">
                        <a:pos x="3498" y="254"/>
                      </a:cxn>
                      <a:cxn ang="0">
                        <a:pos x="3608" y="312"/>
                      </a:cxn>
                      <a:cxn ang="0">
                        <a:pos x="3716" y="374"/>
                      </a:cxn>
                      <a:cxn ang="0">
                        <a:pos x="3822" y="440"/>
                      </a:cxn>
                      <a:cxn ang="0">
                        <a:pos x="3922" y="512"/>
                      </a:cxn>
                      <a:cxn ang="0">
                        <a:pos x="4020" y="590"/>
                      </a:cxn>
                      <a:cxn ang="0">
                        <a:pos x="4114" y="670"/>
                      </a:cxn>
                      <a:cxn ang="0">
                        <a:pos x="4204" y="756"/>
                      </a:cxn>
                      <a:cxn ang="0">
                        <a:pos x="4246" y="800"/>
                      </a:cxn>
                      <a:cxn ang="0">
                        <a:pos x="4330" y="892"/>
                      </a:cxn>
                      <a:cxn ang="0">
                        <a:pos x="4410" y="988"/>
                      </a:cxn>
                      <a:cxn ang="0">
                        <a:pos x="4484" y="1086"/>
                      </a:cxn>
                      <a:cxn ang="0">
                        <a:pos x="4552" y="1190"/>
                      </a:cxn>
                      <a:cxn ang="0">
                        <a:pos x="4618" y="1296"/>
                      </a:cxn>
                      <a:cxn ang="0">
                        <a:pos x="4678" y="1406"/>
                      </a:cxn>
                      <a:cxn ang="0">
                        <a:pos x="4732" y="1518"/>
                      </a:cxn>
                      <a:cxn ang="0">
                        <a:pos x="0" y="1576"/>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ysClr val="window" lastClr="FFFFFF">
                          <a:alpha val="75000"/>
                        </a:sysClr>
                      </a:gs>
                      <a:gs pos="100000">
                        <a:sysClr val="window" lastClr="FFFFFF">
                          <a:gamma/>
                          <a:tint val="0"/>
                          <a:invGamma/>
                          <a:alpha val="0"/>
                        </a:sysClr>
                      </a:gs>
                    </a:gsLst>
                    <a:lin ang="5400000" scaled="1"/>
                  </a:gradFill>
                  <a:ln w="9525" cap="flat" cmpd="sng">
                    <a:noFill/>
                    <a:prstDash val="solid"/>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sp>
                <p:nvSpPr>
                  <p:cNvPr id="35" name="Oval 45"/>
                  <p:cNvSpPr>
                    <a:spLocks noChangeArrowheads="1"/>
                  </p:cNvSpPr>
                  <p:nvPr/>
                </p:nvSpPr>
                <p:spPr bwMode="auto">
                  <a:xfrm>
                    <a:off x="1771" y="1843"/>
                    <a:ext cx="227" cy="204"/>
                  </a:xfrm>
                  <a:prstGeom prst="ellipse">
                    <a:avLst/>
                  </a:prstGeom>
                  <a:gradFill rotWithShape="1">
                    <a:gsLst>
                      <a:gs pos="0">
                        <a:sysClr val="window" lastClr="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微软雅黑" pitchFamily="34" charset="-122"/>
                      <a:ea typeface="微软雅黑" pitchFamily="34" charset="-122"/>
                    </a:endParaRPr>
                  </a:p>
                </p:txBody>
              </p:sp>
            </p:grpSp>
          </p:grpSp>
          <p:sp>
            <p:nvSpPr>
              <p:cNvPr id="31" name="Text Box 46"/>
              <p:cNvSpPr txBox="1">
                <a:spLocks noChangeArrowheads="1"/>
              </p:cNvSpPr>
              <p:nvPr/>
            </p:nvSpPr>
            <p:spPr bwMode="auto">
              <a:xfrm>
                <a:off x="1263" y="2016"/>
                <a:ext cx="396"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b="1">
                    <a:solidFill>
                      <a:schemeClr val="tx1"/>
                    </a:solidFill>
                    <a:latin typeface="Arial" charset="0"/>
                    <a:ea typeface="微软雅黑" pitchFamily="34" charset="-122"/>
                  </a:defRPr>
                </a:lvl1pPr>
                <a:lvl2pPr marL="742950" indent="-285750" eaLnBrk="0" hangingPunct="0">
                  <a:defRPr b="1">
                    <a:solidFill>
                      <a:schemeClr val="tx1"/>
                    </a:solidFill>
                    <a:latin typeface="Arial" charset="0"/>
                    <a:ea typeface="微软雅黑" pitchFamily="34" charset="-122"/>
                  </a:defRPr>
                </a:lvl2pPr>
                <a:lvl3pPr marL="1143000" indent="-228600" eaLnBrk="0" hangingPunct="0">
                  <a:defRPr b="1">
                    <a:solidFill>
                      <a:schemeClr val="tx1"/>
                    </a:solidFill>
                    <a:latin typeface="Arial" charset="0"/>
                    <a:ea typeface="微软雅黑" pitchFamily="34" charset="-122"/>
                  </a:defRPr>
                </a:lvl3pPr>
                <a:lvl4pPr marL="1600200" indent="-228600" eaLnBrk="0" hangingPunct="0">
                  <a:defRPr b="1">
                    <a:solidFill>
                      <a:schemeClr val="tx1"/>
                    </a:solidFill>
                    <a:latin typeface="Arial" charset="0"/>
                    <a:ea typeface="微软雅黑" pitchFamily="34" charset="-122"/>
                  </a:defRPr>
                </a:lvl4pPr>
                <a:lvl5pPr marL="2057400" indent="-228600" eaLnBrk="0" hangingPunct="0">
                  <a:defRPr b="1">
                    <a:solidFill>
                      <a:schemeClr val="tx1"/>
                    </a:solidFill>
                    <a:latin typeface="Arial" charset="0"/>
                    <a:ea typeface="微软雅黑" pitchFamily="34" charset="-122"/>
                  </a:defRPr>
                </a:lvl5pPr>
                <a:lvl6pPr marL="2514600" indent="-228600" eaLnBrk="0" fontAlgn="base" hangingPunct="0">
                  <a:spcBef>
                    <a:spcPct val="0"/>
                  </a:spcBef>
                  <a:spcAft>
                    <a:spcPct val="0"/>
                  </a:spcAft>
                  <a:defRPr b="1">
                    <a:solidFill>
                      <a:schemeClr val="tx1"/>
                    </a:solidFill>
                    <a:latin typeface="Arial" charset="0"/>
                    <a:ea typeface="微软雅黑" pitchFamily="34" charset="-122"/>
                  </a:defRPr>
                </a:lvl6pPr>
                <a:lvl7pPr marL="2971800" indent="-228600" eaLnBrk="0" fontAlgn="base" hangingPunct="0">
                  <a:spcBef>
                    <a:spcPct val="0"/>
                  </a:spcBef>
                  <a:spcAft>
                    <a:spcPct val="0"/>
                  </a:spcAft>
                  <a:defRPr b="1">
                    <a:solidFill>
                      <a:schemeClr val="tx1"/>
                    </a:solidFill>
                    <a:latin typeface="Arial" charset="0"/>
                    <a:ea typeface="微软雅黑" pitchFamily="34" charset="-122"/>
                  </a:defRPr>
                </a:lvl7pPr>
                <a:lvl8pPr marL="3429000" indent="-228600" eaLnBrk="0" fontAlgn="base" hangingPunct="0">
                  <a:spcBef>
                    <a:spcPct val="0"/>
                  </a:spcBef>
                  <a:spcAft>
                    <a:spcPct val="0"/>
                  </a:spcAft>
                  <a:defRPr b="1">
                    <a:solidFill>
                      <a:schemeClr val="tx1"/>
                    </a:solidFill>
                    <a:latin typeface="Arial" charset="0"/>
                    <a:ea typeface="微软雅黑" pitchFamily="34" charset="-122"/>
                  </a:defRPr>
                </a:lvl8pPr>
                <a:lvl9pPr marL="3886200" indent="-228600" eaLnBrk="0" fontAlgn="base" hangingPunct="0">
                  <a:spcBef>
                    <a:spcPct val="0"/>
                  </a:spcBef>
                  <a:spcAft>
                    <a:spcPct val="0"/>
                  </a:spcAft>
                  <a:defRPr b="1">
                    <a:solidFill>
                      <a:schemeClr val="tx1"/>
                    </a:solidFill>
                    <a:latin typeface="Arial" charset="0"/>
                    <a:ea typeface="微软雅黑" pitchFamily="34" charset="-122"/>
                  </a:defRPr>
                </a:lvl9pPr>
              </a:lstStyle>
              <a:p>
                <a:pPr marL="0" marR="0" lvl="0" indent="0" algn="ctr" defTabSz="914400" eaLnBrk="1" fontAlgn="auto" latinLnBrk="1" hangingPunct="1">
                  <a:lnSpc>
                    <a:spcPct val="100000"/>
                  </a:lnSpc>
                  <a:spcBef>
                    <a:spcPts val="0"/>
                  </a:spcBef>
                  <a:spcAft>
                    <a:spcPts val="0"/>
                  </a:spcAft>
                  <a:buClrTx/>
                  <a:buSzTx/>
                  <a:buFontTx/>
                  <a:buNone/>
                  <a:tabLst/>
                  <a:defRPr/>
                </a:pPr>
                <a:r>
                  <a:rPr kumimoji="1" lang="zh-CN" altLang="en-US" sz="2000" b="1" i="0" u="none" strike="noStrike" kern="0" cap="none" spc="0" normalizeH="0" baseline="0" noProof="0" dirty="0" smtClean="0">
                    <a:ln>
                      <a:noFill/>
                    </a:ln>
                    <a:solidFill>
                      <a:sysClr val="window" lastClr="FFFFFF"/>
                    </a:solidFill>
                    <a:effectLst/>
                    <a:uLnTx/>
                    <a:uFillTx/>
                    <a:latin typeface="微软雅黑" pitchFamily="34" charset="-122"/>
                    <a:ea typeface="微软雅黑" pitchFamily="34" charset="-122"/>
                  </a:rPr>
                  <a:t>文本</a:t>
                </a:r>
                <a:endParaRPr kumimoji="1" lang="ko-KR" altLang="en-US" sz="2000" b="1" i="0" u="none" strike="noStrike" kern="0" cap="none" spc="0" normalizeH="0" baseline="0" noProof="0" dirty="0">
                  <a:ln>
                    <a:noFill/>
                  </a:ln>
                  <a:solidFill>
                    <a:sysClr val="window" lastClr="FFFFFF"/>
                  </a:solidFill>
                  <a:effectLst/>
                  <a:uLnTx/>
                  <a:uFillTx/>
                  <a:latin typeface="微软雅黑" pitchFamily="34" charset="-122"/>
                </a:endParaRPr>
              </a:p>
            </p:txBody>
          </p:sp>
        </p:grpSp>
      </p:grpSp>
    </p:spTree>
    <p:extLst>
      <p:ext uri="{BB962C8B-B14F-4D97-AF65-F5344CB8AC3E}">
        <p14:creationId xmlns:p14="http://schemas.microsoft.com/office/powerpoint/2010/main" val="63325845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par>
                                <p:cTn id="17" presetID="53" presetClass="entr" presetSubtype="16" fill="hold"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1700"/>
                            </p:stCondLst>
                            <p:childTnLst>
                              <p:par>
                                <p:cTn id="28" presetID="35" presetClass="path" presetSubtype="0" accel="50000" decel="50000" fill="hold" nodeType="afterEffect">
                                  <p:stCondLst>
                                    <p:cond delay="0"/>
                                  </p:stCondLst>
                                  <p:childTnLst>
                                    <p:animMotion origin="layout" path="M 2.22222E-6 -4.07407E-6 L -0.18073 0.00324 " pathEditMode="relative" rAng="0" ptsTypes="AA">
                                      <p:cBhvr>
                                        <p:cTn id="29" dur="500" fill="hold"/>
                                        <p:tgtEl>
                                          <p:spTgt spid="27"/>
                                        </p:tgtEl>
                                        <p:attrNameLst>
                                          <p:attrName>ppt_x</p:attrName>
                                          <p:attrName>ppt_y</p:attrName>
                                        </p:attrNameLst>
                                      </p:cBhvr>
                                      <p:rCtr x="-9045" y="162"/>
                                    </p:animMotion>
                                  </p:childTnLst>
                                </p:cTn>
                              </p:par>
                            </p:childTnLst>
                          </p:cTn>
                        </p:par>
                        <p:par>
                          <p:cTn id="30" fill="hold">
                            <p:stCondLst>
                              <p:cond delay="22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par>
                          <p:cTn id="34" fill="hold">
                            <p:stCondLst>
                              <p:cond delay="2700"/>
                            </p:stCondLst>
                            <p:childTnLst>
                              <p:par>
                                <p:cTn id="35" presetID="35" presetClass="path" presetSubtype="0" accel="50000" decel="50000" fill="hold" nodeType="afterEffect">
                                  <p:stCondLst>
                                    <p:cond delay="0"/>
                                  </p:stCondLst>
                                  <p:childTnLst>
                                    <p:animMotion origin="layout" path="M 2.22222E-6 4.07407E-6 L 0.28403 0.00277 " pathEditMode="relative" rAng="0" ptsTypes="AA">
                                      <p:cBhvr>
                                        <p:cTn id="36" dur="500" fill="hold"/>
                                        <p:tgtEl>
                                          <p:spTgt spid="17"/>
                                        </p:tgtEl>
                                        <p:attrNameLst>
                                          <p:attrName>ppt_x</p:attrName>
                                          <p:attrName>ppt_y</p:attrName>
                                        </p:attrNameLst>
                                      </p:cBhvr>
                                      <p:rCtr x="14201" y="139"/>
                                    </p:animMotion>
                                  </p:childTnLst>
                                </p:cTn>
                              </p:par>
                            </p:childTnLst>
                          </p:cTn>
                        </p:par>
                        <p:par>
                          <p:cTn id="37" fill="hold">
                            <p:stCondLst>
                              <p:cond delay="3200"/>
                            </p:stCondLst>
                            <p:childTnLst>
                              <p:par>
                                <p:cTn id="38" presetID="22" presetClass="entr" presetSubtype="2"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right)">
                                      <p:cBhvr>
                                        <p:cTn id="40" dur="500"/>
                                        <p:tgtEl>
                                          <p:spTgt spid="16"/>
                                        </p:tgtEl>
                                      </p:cBhvr>
                                    </p:animEffect>
                                  </p:childTnLst>
                                </p:cTn>
                              </p:par>
                            </p:childTnLst>
                          </p:cTn>
                        </p:par>
                        <p:par>
                          <p:cTn id="41" fill="hold">
                            <p:stCondLst>
                              <p:cond delay="3700"/>
                            </p:stCondLst>
                            <p:childTnLst>
                              <p:par>
                                <p:cTn id="42" presetID="35" presetClass="path" presetSubtype="0" accel="50000" decel="50000" fill="hold" nodeType="afterEffect">
                                  <p:stCondLst>
                                    <p:cond delay="0"/>
                                  </p:stCondLst>
                                  <p:childTnLst>
                                    <p:animMotion origin="layout" path="M 2.22222E-6 1.11111E-6 L -0.26719 0.0044 " pathEditMode="relative" rAng="0" ptsTypes="AA">
                                      <p:cBhvr>
                                        <p:cTn id="43" dur="500" fill="hold"/>
                                        <p:tgtEl>
                                          <p:spTgt spid="6"/>
                                        </p:tgtEl>
                                        <p:attrNameLst>
                                          <p:attrName>ppt_x</p:attrName>
                                          <p:attrName>ppt_y</p:attrName>
                                        </p:attrNameLst>
                                      </p:cBhvr>
                                      <p:rCtr x="-13368" y="208"/>
                                    </p:animMotion>
                                  </p:childTnLst>
                                </p:cTn>
                              </p:par>
                            </p:childTnLst>
                          </p:cTn>
                        </p:par>
                        <p:par>
                          <p:cTn id="44" fill="hold">
                            <p:stCondLst>
                              <p:cond delay="42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案例对比</a:t>
            </a:r>
            <a:r>
              <a:rPr lang="zh-CN" altLang="en-US" b="1" dirty="0" smtClean="0">
                <a:solidFill>
                  <a:srgbClr val="FFFFFF"/>
                </a:solidFill>
                <a:latin typeface="微软雅黑" pitchFamily="34" charset="-122"/>
                <a:ea typeface="微软雅黑" pitchFamily="34" charset="-122"/>
              </a:rPr>
              <a:t>分析</a:t>
            </a:r>
            <a:endParaRPr lang="zh-CN" altLang="en-US" b="1" dirty="0">
              <a:solidFill>
                <a:srgbClr val="FFFFFF"/>
              </a:solidFill>
              <a:latin typeface="微软雅黑" pitchFamily="34" charset="-122"/>
              <a:ea typeface="微软雅黑" pitchFamily="34" charset="-122"/>
            </a:endParaRPr>
          </a:p>
        </p:txBody>
      </p:sp>
      <p:grpSp>
        <p:nvGrpSpPr>
          <p:cNvPr id="5" name="组合 4"/>
          <p:cNvGrpSpPr/>
          <p:nvPr/>
        </p:nvGrpSpPr>
        <p:grpSpPr>
          <a:xfrm>
            <a:off x="3840760" y="393695"/>
            <a:ext cx="1632799" cy="2641586"/>
            <a:chOff x="3719964" y="785576"/>
            <a:chExt cx="1632799" cy="2709834"/>
          </a:xfrm>
        </p:grpSpPr>
        <p:sp>
          <p:nvSpPr>
            <p:cNvPr id="6" name="Freeform 5"/>
            <p:cNvSpPr>
              <a:spLocks/>
            </p:cNvSpPr>
            <p:nvPr/>
          </p:nvSpPr>
          <p:spPr bwMode="gray">
            <a:xfrm>
              <a:off x="3719964" y="785576"/>
              <a:ext cx="1632799" cy="2709834"/>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39 h 2346"/>
                <a:gd name="T20" fmla="*/ 806 w 1470"/>
                <a:gd name="T21" fmla="*/ 2290 h 2346"/>
                <a:gd name="T22" fmla="*/ 763 w 1470"/>
                <a:gd name="T23" fmla="*/ 2325 h 2346"/>
                <a:gd name="T24" fmla="*/ 739 w 1470"/>
                <a:gd name="T25" fmla="*/ 2343 h 2346"/>
                <a:gd name="T26" fmla="*/ 732 w 1470"/>
                <a:gd name="T27" fmla="*/ 2343 h 2346"/>
                <a:gd name="T28" fmla="*/ 709 w 1470"/>
                <a:gd name="T29" fmla="*/ 2325 h 2346"/>
                <a:gd name="T30" fmla="*/ 665 w 1470"/>
                <a:gd name="T31" fmla="*/ 2290 h 2346"/>
                <a:gd name="T32" fmla="*/ 604 w 1470"/>
                <a:gd name="T33" fmla="*/ 2239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8 h 2346"/>
                <a:gd name="T54" fmla="*/ 27 w 1470"/>
                <a:gd name="T55" fmla="*/ 954 h 2346"/>
                <a:gd name="T56" fmla="*/ 71 w 1470"/>
                <a:gd name="T57" fmla="*/ 815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0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0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5 h 2346"/>
                <a:gd name="T100" fmla="*/ 1444 w 1470"/>
                <a:gd name="T101" fmla="*/ 954 h 2346"/>
                <a:gd name="T102" fmla="*/ 1467 w 1470"/>
                <a:gd name="T103" fmla="*/ 1098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7" name="TextBox 20"/>
            <p:cNvSpPr txBox="1"/>
            <p:nvPr/>
          </p:nvSpPr>
          <p:spPr bwMode="auto">
            <a:xfrm>
              <a:off x="3975549" y="1507134"/>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9" name="组合 8"/>
          <p:cNvGrpSpPr/>
          <p:nvPr/>
        </p:nvGrpSpPr>
        <p:grpSpPr>
          <a:xfrm>
            <a:off x="3840760" y="2393272"/>
            <a:ext cx="1555047" cy="2554742"/>
            <a:chOff x="3719964" y="3451677"/>
            <a:chExt cx="1555047" cy="2620747"/>
          </a:xfrm>
        </p:grpSpPr>
        <p:sp>
          <p:nvSpPr>
            <p:cNvPr id="10" name="Freeform 8"/>
            <p:cNvSpPr>
              <a:spLocks/>
            </p:cNvSpPr>
            <p:nvPr/>
          </p:nvSpPr>
          <p:spPr bwMode="gray">
            <a:xfrm>
              <a:off x="3719964" y="3451677"/>
              <a:ext cx="1555047" cy="2620747"/>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40 h 2346"/>
                <a:gd name="T20" fmla="*/ 806 w 1470"/>
                <a:gd name="T21" fmla="*/ 2291 h 2346"/>
                <a:gd name="T22" fmla="*/ 763 w 1470"/>
                <a:gd name="T23" fmla="*/ 2326 h 2346"/>
                <a:gd name="T24" fmla="*/ 739 w 1470"/>
                <a:gd name="T25" fmla="*/ 2343 h 2346"/>
                <a:gd name="T26" fmla="*/ 732 w 1470"/>
                <a:gd name="T27" fmla="*/ 2343 h 2346"/>
                <a:gd name="T28" fmla="*/ 709 w 1470"/>
                <a:gd name="T29" fmla="*/ 2326 h 2346"/>
                <a:gd name="T30" fmla="*/ 665 w 1470"/>
                <a:gd name="T31" fmla="*/ 2291 h 2346"/>
                <a:gd name="T32" fmla="*/ 604 w 1470"/>
                <a:gd name="T33" fmla="*/ 2240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9 h 2346"/>
                <a:gd name="T54" fmla="*/ 27 w 1470"/>
                <a:gd name="T55" fmla="*/ 954 h 2346"/>
                <a:gd name="T56" fmla="*/ 71 w 1470"/>
                <a:gd name="T57" fmla="*/ 816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1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1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6 h 2346"/>
                <a:gd name="T100" fmla="*/ 1444 w 1470"/>
                <a:gd name="T101" fmla="*/ 954 h 2346"/>
                <a:gd name="T102" fmla="*/ 1467 w 1470"/>
                <a:gd name="T103" fmla="*/ 1099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1" name="TextBox 20"/>
            <p:cNvSpPr txBox="1"/>
            <p:nvPr/>
          </p:nvSpPr>
          <p:spPr bwMode="auto">
            <a:xfrm>
              <a:off x="3975549" y="4762051"/>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2" name="组合 11"/>
          <p:cNvGrpSpPr/>
          <p:nvPr/>
        </p:nvGrpSpPr>
        <p:grpSpPr>
          <a:xfrm>
            <a:off x="4462778" y="1384981"/>
            <a:ext cx="2799084" cy="1440002"/>
            <a:chOff x="4341983" y="2107288"/>
            <a:chExt cx="2799084" cy="1477207"/>
          </a:xfrm>
        </p:grpSpPr>
        <p:sp>
          <p:nvSpPr>
            <p:cNvPr id="13" name="Freeform 10"/>
            <p:cNvSpPr>
              <a:spLocks/>
            </p:cNvSpPr>
            <p:nvPr/>
          </p:nvSpPr>
          <p:spPr bwMode="gray">
            <a:xfrm rot="21131375">
              <a:off x="4341983" y="2107288"/>
              <a:ext cx="2799084" cy="1477207"/>
            </a:xfrm>
            <a:custGeom>
              <a:avLst/>
              <a:gdLst>
                <a:gd name="T0" fmla="*/ 716 w 2032"/>
                <a:gd name="T1" fmla="*/ 96 h 1536"/>
                <a:gd name="T2" fmla="*/ 859 w 2032"/>
                <a:gd name="T3" fmla="*/ 43 h 1536"/>
                <a:gd name="T4" fmla="*/ 1008 w 2032"/>
                <a:gd name="T5" fmla="*/ 11 h 1536"/>
                <a:gd name="T6" fmla="*/ 1157 w 2032"/>
                <a:gd name="T7" fmla="*/ 0 h 1536"/>
                <a:gd name="T8" fmla="*/ 1305 w 2032"/>
                <a:gd name="T9" fmla="*/ 3 h 1536"/>
                <a:gd name="T10" fmla="*/ 1448 w 2032"/>
                <a:gd name="T11" fmla="*/ 17 h 1536"/>
                <a:gd name="T12" fmla="*/ 1582 w 2032"/>
                <a:gd name="T13" fmla="*/ 42 h 1536"/>
                <a:gd name="T14" fmla="*/ 1706 w 2032"/>
                <a:gd name="T15" fmla="*/ 70 h 1536"/>
                <a:gd name="T16" fmla="*/ 1814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1 w 2032"/>
                <a:gd name="T29" fmla="*/ 249 h 1536"/>
                <a:gd name="T30" fmla="*/ 2008 w 2032"/>
                <a:gd name="T31" fmla="*/ 327 h 1536"/>
                <a:gd name="T32" fmla="*/ 1988 w 2032"/>
                <a:gd name="T33" fmla="*/ 427 h 1536"/>
                <a:gd name="T34" fmla="*/ 1957 w 2032"/>
                <a:gd name="T35" fmla="*/ 542 h 1536"/>
                <a:gd name="T36" fmla="*/ 1918 w 2032"/>
                <a:gd name="T37" fmla="*/ 672 h 1536"/>
                <a:gd name="T38" fmla="*/ 1865 w 2032"/>
                <a:gd name="T39" fmla="*/ 807 h 1536"/>
                <a:gd name="T40" fmla="*/ 1801 w 2032"/>
                <a:gd name="T41" fmla="*/ 944 h 1536"/>
                <a:gd name="T42" fmla="*/ 1721 w 2032"/>
                <a:gd name="T43" fmla="*/ 1076 h 1536"/>
                <a:gd name="T44" fmla="*/ 1626 w 2032"/>
                <a:gd name="T45" fmla="*/ 1202 h 1536"/>
                <a:gd name="T46" fmla="*/ 1514 w 2032"/>
                <a:gd name="T47" fmla="*/ 1313 h 1536"/>
                <a:gd name="T48" fmla="*/ 1383 w 2032"/>
                <a:gd name="T49" fmla="*/ 1405 h 1536"/>
                <a:gd name="T50" fmla="*/ 1244 w 2032"/>
                <a:gd name="T51" fmla="*/ 1469 h 1536"/>
                <a:gd name="T52" fmla="*/ 1098 w 2032"/>
                <a:gd name="T53" fmla="*/ 1511 h 1536"/>
                <a:gd name="T54" fmla="*/ 949 w 2032"/>
                <a:gd name="T55" fmla="*/ 1532 h 1536"/>
                <a:gd name="T56" fmla="*/ 801 w 2032"/>
                <a:gd name="T57" fmla="*/ 1536 h 1536"/>
                <a:gd name="T58" fmla="*/ 653 w 2032"/>
                <a:gd name="T59" fmla="*/ 1527 h 1536"/>
                <a:gd name="T60" fmla="*/ 515 w 2032"/>
                <a:gd name="T61" fmla="*/ 1507 h 1536"/>
                <a:gd name="T62" fmla="*/ 385 w 2032"/>
                <a:gd name="T63" fmla="*/ 1481 h 1536"/>
                <a:gd name="T64" fmla="*/ 270 w 2032"/>
                <a:gd name="T65" fmla="*/ 1450 h 1536"/>
                <a:gd name="T66" fmla="*/ 169 w 2032"/>
                <a:gd name="T67" fmla="*/ 1419 h 1536"/>
                <a:gd name="T68" fmla="*/ 90 w 2032"/>
                <a:gd name="T69" fmla="*/ 1390 h 1536"/>
                <a:gd name="T70" fmla="*/ 33 w 2032"/>
                <a:gd name="T71" fmla="*/ 1368 h 1536"/>
                <a:gd name="T72" fmla="*/ 4 w 2032"/>
                <a:gd name="T73" fmla="*/ 1357 h 1536"/>
                <a:gd name="T74" fmla="*/ 0 w 2032"/>
                <a:gd name="T75" fmla="*/ 1349 h 1536"/>
                <a:gd name="T76" fmla="*/ 4 w 2032"/>
                <a:gd name="T77" fmla="*/ 1316 h 1536"/>
                <a:gd name="T78" fmla="*/ 14 w 2032"/>
                <a:gd name="T79" fmla="*/ 1250 h 1536"/>
                <a:gd name="T80" fmla="*/ 32 w 2032"/>
                <a:gd name="T81" fmla="*/ 1161 h 1536"/>
                <a:gd name="T82" fmla="*/ 57 w 2032"/>
                <a:gd name="T83" fmla="*/ 1053 h 1536"/>
                <a:gd name="T84" fmla="*/ 92 w 2032"/>
                <a:gd name="T85" fmla="*/ 929 h 1536"/>
                <a:gd name="T86" fmla="*/ 138 w 2032"/>
                <a:gd name="T87" fmla="*/ 798 h 1536"/>
                <a:gd name="T88" fmla="*/ 197 w 2032"/>
                <a:gd name="T89" fmla="*/ 661 h 1536"/>
                <a:gd name="T90" fmla="*/ 268 w 2032"/>
                <a:gd name="T91" fmla="*/ 525 h 1536"/>
                <a:gd name="T92" fmla="*/ 356 w 2032"/>
                <a:gd name="T93" fmla="*/ 395 h 1536"/>
                <a:gd name="T94" fmla="*/ 459 w 2032"/>
                <a:gd name="T95" fmla="*/ 277 h 1536"/>
                <a:gd name="T96" fmla="*/ 580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sp>
          <p:nvSpPr>
            <p:cNvPr id="14" name="TextBox 20"/>
            <p:cNvSpPr txBox="1"/>
            <p:nvPr/>
          </p:nvSpPr>
          <p:spPr bwMode="auto">
            <a:xfrm>
              <a:off x="5275011" y="2418491"/>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FFFFFF"/>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5" name="组合 14"/>
          <p:cNvGrpSpPr/>
          <p:nvPr/>
        </p:nvGrpSpPr>
        <p:grpSpPr>
          <a:xfrm>
            <a:off x="4378546" y="2484382"/>
            <a:ext cx="2721332" cy="1512979"/>
            <a:chOff x="4257751" y="3573158"/>
            <a:chExt cx="2721332" cy="1552068"/>
          </a:xfrm>
        </p:grpSpPr>
        <p:sp>
          <p:nvSpPr>
            <p:cNvPr id="16" name="Freeform 9"/>
            <p:cNvSpPr>
              <a:spLocks/>
            </p:cNvSpPr>
            <p:nvPr/>
          </p:nvSpPr>
          <p:spPr bwMode="gray">
            <a:xfrm rot="521906">
              <a:off x="4257751" y="3573158"/>
              <a:ext cx="2721332" cy="1399460"/>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1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7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1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7 w 2032"/>
                <a:gd name="T47" fmla="*/ 1469 h 1536"/>
                <a:gd name="T48" fmla="*/ 647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200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3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17" name="TextBox 20"/>
            <p:cNvSpPr txBox="1"/>
            <p:nvPr/>
          </p:nvSpPr>
          <p:spPr bwMode="auto">
            <a:xfrm>
              <a:off x="5275011" y="3983954"/>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ysClr val="windowText" lastClr="000000">
                      <a:lumMod val="95000"/>
                    </a:sysClr>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18" name="组合 17"/>
          <p:cNvGrpSpPr/>
          <p:nvPr/>
        </p:nvGrpSpPr>
        <p:grpSpPr>
          <a:xfrm>
            <a:off x="2130207" y="1326669"/>
            <a:ext cx="2833102" cy="1523045"/>
            <a:chOff x="2009412" y="2029541"/>
            <a:chExt cx="2833102" cy="1562395"/>
          </a:xfrm>
        </p:grpSpPr>
        <p:sp>
          <p:nvSpPr>
            <p:cNvPr id="19" name="Freeform 6"/>
            <p:cNvSpPr>
              <a:spLocks/>
            </p:cNvSpPr>
            <p:nvPr/>
          </p:nvSpPr>
          <p:spPr bwMode="gray">
            <a:xfrm rot="575181">
              <a:off x="2009412" y="2029541"/>
              <a:ext cx="2833102" cy="1496644"/>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0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6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0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8 w 2032"/>
                <a:gd name="T47" fmla="*/ 1469 h 1536"/>
                <a:gd name="T48" fmla="*/ 648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199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2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0" name="TextBox 20"/>
            <p:cNvSpPr txBox="1"/>
            <p:nvPr/>
          </p:nvSpPr>
          <p:spPr bwMode="auto">
            <a:xfrm>
              <a:off x="2932458" y="2450664"/>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21" name="组合 20"/>
          <p:cNvGrpSpPr/>
          <p:nvPr/>
        </p:nvGrpSpPr>
        <p:grpSpPr>
          <a:xfrm>
            <a:off x="2123728" y="2417566"/>
            <a:ext cx="2850919" cy="1496203"/>
            <a:chOff x="2002933" y="3484072"/>
            <a:chExt cx="2850919" cy="1534859"/>
          </a:xfrm>
        </p:grpSpPr>
        <p:sp>
          <p:nvSpPr>
            <p:cNvPr id="22" name="Freeform 7"/>
            <p:cNvSpPr>
              <a:spLocks/>
            </p:cNvSpPr>
            <p:nvPr/>
          </p:nvSpPr>
          <p:spPr bwMode="gray">
            <a:xfrm rot="21119171">
              <a:off x="2002933" y="3484072"/>
              <a:ext cx="2850919" cy="1499884"/>
            </a:xfrm>
            <a:custGeom>
              <a:avLst/>
              <a:gdLst>
                <a:gd name="T0" fmla="*/ 717 w 2032"/>
                <a:gd name="T1" fmla="*/ 96 h 1536"/>
                <a:gd name="T2" fmla="*/ 860 w 2032"/>
                <a:gd name="T3" fmla="*/ 43 h 1536"/>
                <a:gd name="T4" fmla="*/ 1008 w 2032"/>
                <a:gd name="T5" fmla="*/ 11 h 1536"/>
                <a:gd name="T6" fmla="*/ 1157 w 2032"/>
                <a:gd name="T7" fmla="*/ 0 h 1536"/>
                <a:gd name="T8" fmla="*/ 1306 w 2032"/>
                <a:gd name="T9" fmla="*/ 3 h 1536"/>
                <a:gd name="T10" fmla="*/ 1449 w 2032"/>
                <a:gd name="T11" fmla="*/ 17 h 1536"/>
                <a:gd name="T12" fmla="*/ 1583 w 2032"/>
                <a:gd name="T13" fmla="*/ 42 h 1536"/>
                <a:gd name="T14" fmla="*/ 1707 w 2032"/>
                <a:gd name="T15" fmla="*/ 70 h 1536"/>
                <a:gd name="T16" fmla="*/ 1815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2 w 2032"/>
                <a:gd name="T29" fmla="*/ 249 h 1536"/>
                <a:gd name="T30" fmla="*/ 2009 w 2032"/>
                <a:gd name="T31" fmla="*/ 326 h 1536"/>
                <a:gd name="T32" fmla="*/ 1989 w 2032"/>
                <a:gd name="T33" fmla="*/ 427 h 1536"/>
                <a:gd name="T34" fmla="*/ 1958 w 2032"/>
                <a:gd name="T35" fmla="*/ 542 h 1536"/>
                <a:gd name="T36" fmla="*/ 1919 w 2032"/>
                <a:gd name="T37" fmla="*/ 672 h 1536"/>
                <a:gd name="T38" fmla="*/ 1866 w 2032"/>
                <a:gd name="T39" fmla="*/ 806 h 1536"/>
                <a:gd name="T40" fmla="*/ 1802 w 2032"/>
                <a:gd name="T41" fmla="*/ 944 h 1536"/>
                <a:gd name="T42" fmla="*/ 1722 w 2032"/>
                <a:gd name="T43" fmla="*/ 1076 h 1536"/>
                <a:gd name="T44" fmla="*/ 1627 w 2032"/>
                <a:gd name="T45" fmla="*/ 1202 h 1536"/>
                <a:gd name="T46" fmla="*/ 1514 w 2032"/>
                <a:gd name="T47" fmla="*/ 1313 h 1536"/>
                <a:gd name="T48" fmla="*/ 1383 w 2032"/>
                <a:gd name="T49" fmla="*/ 1405 h 1536"/>
                <a:gd name="T50" fmla="*/ 1245 w 2032"/>
                <a:gd name="T51" fmla="*/ 1469 h 1536"/>
                <a:gd name="T52" fmla="*/ 1099 w 2032"/>
                <a:gd name="T53" fmla="*/ 1511 h 1536"/>
                <a:gd name="T54" fmla="*/ 950 w 2032"/>
                <a:gd name="T55" fmla="*/ 1532 h 1536"/>
                <a:gd name="T56" fmla="*/ 801 w 2032"/>
                <a:gd name="T57" fmla="*/ 1536 h 1536"/>
                <a:gd name="T58" fmla="*/ 654 w 2032"/>
                <a:gd name="T59" fmla="*/ 1527 h 1536"/>
                <a:gd name="T60" fmla="*/ 515 w 2032"/>
                <a:gd name="T61" fmla="*/ 1507 h 1536"/>
                <a:gd name="T62" fmla="*/ 385 w 2032"/>
                <a:gd name="T63" fmla="*/ 1481 h 1536"/>
                <a:gd name="T64" fmla="*/ 270 w 2032"/>
                <a:gd name="T65" fmla="*/ 1450 h 1536"/>
                <a:gd name="T66" fmla="*/ 170 w 2032"/>
                <a:gd name="T67" fmla="*/ 1419 h 1536"/>
                <a:gd name="T68" fmla="*/ 91 w 2032"/>
                <a:gd name="T69" fmla="*/ 1390 h 1536"/>
                <a:gd name="T70" fmla="*/ 34 w 2032"/>
                <a:gd name="T71" fmla="*/ 1368 h 1536"/>
                <a:gd name="T72" fmla="*/ 5 w 2032"/>
                <a:gd name="T73" fmla="*/ 1357 h 1536"/>
                <a:gd name="T74" fmla="*/ 0 w 2032"/>
                <a:gd name="T75" fmla="*/ 1349 h 1536"/>
                <a:gd name="T76" fmla="*/ 5 w 2032"/>
                <a:gd name="T77" fmla="*/ 1316 h 1536"/>
                <a:gd name="T78" fmla="*/ 15 w 2032"/>
                <a:gd name="T79" fmla="*/ 1250 h 1536"/>
                <a:gd name="T80" fmla="*/ 33 w 2032"/>
                <a:gd name="T81" fmla="*/ 1161 h 1536"/>
                <a:gd name="T82" fmla="*/ 57 w 2032"/>
                <a:gd name="T83" fmla="*/ 1053 h 1536"/>
                <a:gd name="T84" fmla="*/ 92 w 2032"/>
                <a:gd name="T85" fmla="*/ 929 h 1536"/>
                <a:gd name="T86" fmla="*/ 139 w 2032"/>
                <a:gd name="T87" fmla="*/ 798 h 1536"/>
                <a:gd name="T88" fmla="*/ 197 w 2032"/>
                <a:gd name="T89" fmla="*/ 661 h 1536"/>
                <a:gd name="T90" fmla="*/ 269 w 2032"/>
                <a:gd name="T91" fmla="*/ 525 h 1536"/>
                <a:gd name="T92" fmla="*/ 356 w 2032"/>
                <a:gd name="T93" fmla="*/ 395 h 1536"/>
                <a:gd name="T94" fmla="*/ 460 w 2032"/>
                <a:gd name="T95" fmla="*/ 277 h 1536"/>
                <a:gd name="T96" fmla="*/ 581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23" name="TextBox 20"/>
            <p:cNvSpPr txBox="1"/>
            <p:nvPr/>
          </p:nvSpPr>
          <p:spPr bwMode="auto">
            <a:xfrm>
              <a:off x="2932458" y="3877659"/>
              <a:ext cx="1235113" cy="1141272"/>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srgbClr val="4D4D4D"/>
                  </a:solidFill>
                  <a:effectLst/>
                  <a:uLnTx/>
                  <a:uFillTx/>
                  <a:latin typeface="微软雅黑" pitchFamily="34" charset="-122"/>
                  <a:ea typeface="微软雅黑" pitchFamily="34" charset="-122"/>
                  <a:cs typeface="+mn-cs"/>
                </a:rPr>
                <a:t>单击此处添加段落文本单击此处添加段落文本</a:t>
              </a:r>
            </a:p>
          </p:txBody>
        </p:sp>
      </p:grpSp>
      <p:grpSp>
        <p:nvGrpSpPr>
          <p:cNvPr id="24" name="组合 23"/>
          <p:cNvGrpSpPr/>
          <p:nvPr/>
        </p:nvGrpSpPr>
        <p:grpSpPr>
          <a:xfrm>
            <a:off x="3928232" y="1968089"/>
            <a:ext cx="1252137" cy="1212634"/>
            <a:chOff x="3819526" y="3200400"/>
            <a:chExt cx="1227138" cy="1219200"/>
          </a:xfrm>
        </p:grpSpPr>
        <p:sp>
          <p:nvSpPr>
            <p:cNvPr id="25" name="Oval 12"/>
            <p:cNvSpPr>
              <a:spLocks noChangeArrowheads="1"/>
            </p:cNvSpPr>
            <p:nvPr/>
          </p:nvSpPr>
          <p:spPr bwMode="gray">
            <a:xfrm>
              <a:off x="3819526" y="3200400"/>
              <a:ext cx="1227138" cy="1219200"/>
            </a:xfrm>
            <a:prstGeom prst="ellipse">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1" i="0" u="none" strike="noStrike" kern="0" cap="none" spc="0" normalizeH="0" baseline="0" noProof="0" dirty="0" smtClean="0">
                  <a:ln>
                    <a:noFill/>
                  </a:ln>
                  <a:solidFill>
                    <a:srgbClr val="F9F9F9"/>
                  </a:solidFill>
                  <a:effectLst/>
                  <a:uLnTx/>
                  <a:uFillTx/>
                  <a:latin typeface="微软雅黑" pitchFamily="34" charset="-122"/>
                  <a:ea typeface="微软雅黑" pitchFamily="34" charset="-122"/>
                  <a:cs typeface="+mn-cs"/>
                </a:rPr>
                <a:t>单击此处添加文本</a:t>
              </a:r>
              <a:endParaRPr kumimoji="0" lang="zh-CN" altLang="en-US" sz="12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endParaRPr>
            </a:p>
          </p:txBody>
        </p:sp>
        <p:sp>
          <p:nvSpPr>
            <p:cNvPr id="26" name="Freeform 13"/>
            <p:cNvSpPr>
              <a:spLocks/>
            </p:cNvSpPr>
            <p:nvPr/>
          </p:nvSpPr>
          <p:spPr bwMode="gray">
            <a:xfrm>
              <a:off x="3959769" y="3220720"/>
              <a:ext cx="946649" cy="460103"/>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ysClr val="window" lastClr="FFFFFF">
                    <a:lumMod val="95000"/>
                  </a:sysClr>
                </a:gs>
                <a:gs pos="100000">
                  <a:srgbClr val="2676FF">
                    <a:alpha val="0"/>
                  </a:srgbClr>
                </a:gs>
              </a:gsLst>
              <a:lin ang="5400000" scaled="1"/>
            </a:gradFill>
            <a:ln>
              <a:noFill/>
            </a:ln>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63325845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nodeType="after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par>
                          <p:cTn id="17" fill="hold">
                            <p:stCondLst>
                              <p:cond delay="1200"/>
                            </p:stCondLst>
                            <p:childTnLst>
                              <p:par>
                                <p:cTn id="18" presetID="0" presetClass="path" presetSubtype="0" fill="hold" nodeType="afterEffect">
                                  <p:stCondLst>
                                    <p:cond delay="500"/>
                                  </p:stCondLst>
                                  <p:childTnLst>
                                    <p:animMotion origin="layout" path="M -0.00834 -0.26852 C 0.00573 -0.26482 0.05017 -0.27099 0.07569 -0.24691 C 0.10121 -0.22284 0.13038 -0.17932 0.14444 -0.12469 C 0.1585 -0.07006 0.16788 0.01574 0.15972 0.08148 C 0.15156 0.14722 0.12257 0.22932 0.09514 0.27037 C 0.06771 0.31142 0.03246 0.3321 -0.00486 0.32839 C -0.04219 0.32469 -0.09948 0.28765 -0.12917 0.24815 C -0.15886 0.20864 -0.17379 0.13889 -0.18334 0.09074 C -0.19288 0.04259 -0.19045 -0.00216 -0.18681 -0.04074 C -0.18316 -0.07932 -0.17587 -0.11019 -0.16146 -0.14074 C -0.14705 -0.1713 -0.12222 -0.21019 -0.1 -0.22346 C -0.07778 -0.23673 -0.04653 -0.23704 -0.02847 -0.22099 C -0.01042 -0.20494 0.00295 -0.16543 0.00868 -0.12716 C 0.01441 -0.08889 0.00625 -0.02006 0.00555 0.00802 " pathEditMode="relative" rAng="0" ptsTypes="aaaaaaaaaaaaaa">
                                      <p:cBhvr>
                                        <p:cTn id="19" dur="2000" fill="hold"/>
                                        <p:tgtEl>
                                          <p:spTgt spid="24"/>
                                        </p:tgtEl>
                                        <p:attrNameLst>
                                          <p:attrName>ppt_x</p:attrName>
                                          <p:attrName>ppt_y</p:attrName>
                                        </p:attrNameLst>
                                      </p:cBhvr>
                                      <p:rCtr x="-417" y="29907"/>
                                    </p:animMotion>
                                  </p:childTnLst>
                                </p:cTn>
                              </p:par>
                              <p:par>
                                <p:cTn id="20" presetID="10" presetClass="entr" presetSubtype="0" fill="hold" nodeType="withEffect">
                                  <p:stCondLst>
                                    <p:cond delay="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750"/>
                                        <p:tgtEl>
                                          <p:spTgt spid="5"/>
                                        </p:tgtEl>
                                      </p:cBhvr>
                                    </p:animEffect>
                                  </p:childTnLst>
                                </p:cTn>
                              </p:par>
                              <p:par>
                                <p:cTn id="23" presetID="10" presetClass="entr" presetSubtype="0" fill="hold" nodeType="withEffect">
                                  <p:stCondLst>
                                    <p:cond delay="75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750"/>
                                        <p:tgtEl>
                                          <p:spTgt spid="12"/>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childTnLst>
                                </p:cTn>
                              </p:par>
                              <p:par>
                                <p:cTn id="29" presetID="10" presetClass="entr" presetSubtype="0" fill="hold" nodeType="withEffect">
                                  <p:stCondLst>
                                    <p:cond delay="125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750"/>
                                        <p:tgtEl>
                                          <p:spTgt spid="9"/>
                                        </p:tgtEl>
                                      </p:cBhvr>
                                    </p:animEffect>
                                  </p:childTnLst>
                                </p:cTn>
                              </p:par>
                              <p:par>
                                <p:cTn id="32" presetID="10" presetClass="entr" presetSubtype="0" fill="hold" nodeType="withEffect">
                                  <p:stCondLst>
                                    <p:cond delay="15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childTnLst>
                                </p:cTn>
                              </p:par>
                              <p:par>
                                <p:cTn id="35" presetID="10" presetClass="entr" presetSubtype="0" fill="hold" nodeType="withEffect">
                                  <p:stCondLst>
                                    <p:cond delay="175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TextBox 11"/>
          <p:cNvSpPr txBox="1"/>
          <p:nvPr/>
        </p:nvSpPr>
        <p:spPr>
          <a:xfrm>
            <a:off x="1229622" y="1074390"/>
            <a:ext cx="3057247" cy="584775"/>
          </a:xfrm>
          <a:prstGeom prst="rect">
            <a:avLst/>
          </a:prstGeom>
          <a:noFill/>
        </p:spPr>
        <p:txBody>
          <a:bodyPr wrap="none" rtlCol="0">
            <a:spAutoFit/>
          </a:bodyPr>
          <a:lstStyle/>
          <a:p>
            <a:r>
              <a:rPr lang="zh-CN" altLang="en-US" sz="3200" b="1" dirty="0" smtClean="0">
                <a:solidFill>
                  <a:srgbClr val="23A5C3"/>
                </a:solidFill>
                <a:latin typeface="微软雅黑" pitchFamily="34" charset="-122"/>
                <a:ea typeface="微软雅黑" pitchFamily="34" charset="-122"/>
              </a:rPr>
              <a:t>研究成果与应用</a:t>
            </a:r>
            <a:endParaRPr lang="zh-CN" altLang="en-US" sz="3200" b="1" dirty="0">
              <a:solidFill>
                <a:srgbClr val="23A5C3"/>
              </a:solidFill>
              <a:latin typeface="微软雅黑" pitchFamily="34" charset="-122"/>
              <a:ea typeface="微软雅黑" pitchFamily="34" charset="-122"/>
            </a:endParaRPr>
          </a:p>
        </p:txBody>
      </p:sp>
      <p:sp>
        <p:nvSpPr>
          <p:cNvPr id="13" name="TextBox 12"/>
          <p:cNvSpPr txBox="1"/>
          <p:nvPr/>
        </p:nvSpPr>
        <p:spPr>
          <a:xfrm>
            <a:off x="1880923" y="1999009"/>
            <a:ext cx="201208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研究最终目标</a:t>
            </a:r>
            <a:endParaRPr lang="zh-CN" altLang="en-US" sz="2000" b="1" dirty="0">
              <a:solidFill>
                <a:srgbClr val="FFFFFF"/>
              </a:solidFill>
              <a:latin typeface="微软雅黑" pitchFamily="34" charset="-122"/>
              <a:ea typeface="微软雅黑" pitchFamily="34" charset="-122"/>
            </a:endParaRPr>
          </a:p>
        </p:txBody>
      </p:sp>
      <p:sp>
        <p:nvSpPr>
          <p:cNvPr id="15" name="TextBox 14"/>
          <p:cNvSpPr txBox="1"/>
          <p:nvPr/>
        </p:nvSpPr>
        <p:spPr>
          <a:xfrm>
            <a:off x="4211960" y="1995183"/>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成果形式</a:t>
            </a:r>
            <a:endParaRPr lang="zh-CN" altLang="en-US" sz="2000" b="1" dirty="0">
              <a:solidFill>
                <a:srgbClr val="FFFFFF"/>
              </a:solidFill>
              <a:latin typeface="微软雅黑" pitchFamily="34" charset="-122"/>
              <a:ea typeface="微软雅黑" pitchFamily="34" charset="-122"/>
            </a:endParaRPr>
          </a:p>
        </p:txBody>
      </p:sp>
      <p:sp>
        <p:nvSpPr>
          <p:cNvPr id="16" name="TextBox 15"/>
          <p:cNvSpPr txBox="1"/>
          <p:nvPr/>
        </p:nvSpPr>
        <p:spPr>
          <a:xfrm>
            <a:off x="1894821" y="2603688"/>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应用前景</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158063176"/>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研究最终目标</a:t>
            </a:r>
            <a:endParaRPr lang="zh-CN" altLang="en-US" b="1" dirty="0">
              <a:latin typeface="微软雅黑" pitchFamily="34" charset="-122"/>
              <a:ea typeface="微软雅黑" pitchFamily="34" charset="-122"/>
            </a:endParaRPr>
          </a:p>
        </p:txBody>
      </p:sp>
      <p:sp>
        <p:nvSpPr>
          <p:cNvPr id="5" name="矩形 4"/>
          <p:cNvSpPr/>
          <p:nvPr/>
        </p:nvSpPr>
        <p:spPr>
          <a:xfrm>
            <a:off x="-108520" y="1207106"/>
            <a:ext cx="9361040" cy="3194424"/>
          </a:xfrm>
          <a:prstGeom prst="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Line 2"/>
          <p:cNvSpPr>
            <a:spLocks noChangeShapeType="1"/>
          </p:cNvSpPr>
          <p:nvPr/>
        </p:nvSpPr>
        <p:spPr bwMode="auto">
          <a:xfrm flipV="1">
            <a:off x="0" y="2821682"/>
            <a:ext cx="11201400" cy="0"/>
          </a:xfrm>
          <a:prstGeom prst="line">
            <a:avLst/>
          </a:prstGeom>
          <a:noFill/>
          <a:ln w="152400">
            <a:solidFill>
              <a:srgbClr val="23A5C3"/>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7" name="AutoShape 4"/>
          <p:cNvSpPr>
            <a:spLocks noChangeAspect="1" noChangeArrowheads="1"/>
          </p:cNvSpPr>
          <p:nvPr/>
        </p:nvSpPr>
        <p:spPr bwMode="auto">
          <a:xfrm>
            <a:off x="6553200" y="2533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9" name="AutoShape 5"/>
          <p:cNvSpPr>
            <a:spLocks noChangeAspect="1" noChangeArrowheads="1"/>
          </p:cNvSpPr>
          <p:nvPr/>
        </p:nvSpPr>
        <p:spPr bwMode="auto">
          <a:xfrm>
            <a:off x="4953000" y="3371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0" name="AutoShape 6"/>
          <p:cNvSpPr>
            <a:spLocks noChangeAspect="1" noChangeArrowheads="1"/>
          </p:cNvSpPr>
          <p:nvPr/>
        </p:nvSpPr>
        <p:spPr bwMode="auto">
          <a:xfrm>
            <a:off x="6094413" y="2220912"/>
            <a:ext cx="306387"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1" name="AutoShape 7"/>
          <p:cNvSpPr>
            <a:spLocks noChangeAspect="1" noChangeArrowheads="1"/>
          </p:cNvSpPr>
          <p:nvPr/>
        </p:nvSpPr>
        <p:spPr bwMode="auto">
          <a:xfrm>
            <a:off x="54864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2" name="AutoShape 8"/>
          <p:cNvSpPr>
            <a:spLocks noChangeAspect="1" noChangeArrowheads="1"/>
          </p:cNvSpPr>
          <p:nvPr/>
        </p:nvSpPr>
        <p:spPr bwMode="auto">
          <a:xfrm>
            <a:off x="49530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3" name="AutoShape 9"/>
          <p:cNvSpPr>
            <a:spLocks noChangeAspect="1" noChangeArrowheads="1"/>
          </p:cNvSpPr>
          <p:nvPr/>
        </p:nvSpPr>
        <p:spPr bwMode="auto">
          <a:xfrm>
            <a:off x="5486400" y="2457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4" name="AutoShape 10"/>
          <p:cNvSpPr>
            <a:spLocks noChangeAspect="1" noChangeArrowheads="1"/>
          </p:cNvSpPr>
          <p:nvPr/>
        </p:nvSpPr>
        <p:spPr bwMode="auto">
          <a:xfrm>
            <a:off x="60960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5" name="AutoShape 11"/>
          <p:cNvSpPr>
            <a:spLocks noChangeAspect="1" noChangeArrowheads="1"/>
          </p:cNvSpPr>
          <p:nvPr/>
        </p:nvSpPr>
        <p:spPr bwMode="auto">
          <a:xfrm>
            <a:off x="6553200" y="23733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6" name="AutoShape 12"/>
          <p:cNvSpPr>
            <a:spLocks noChangeAspect="1" noChangeArrowheads="1"/>
          </p:cNvSpPr>
          <p:nvPr/>
        </p:nvSpPr>
        <p:spPr bwMode="auto">
          <a:xfrm>
            <a:off x="6096000" y="2457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7" name="AutoShape 13"/>
          <p:cNvSpPr>
            <a:spLocks noChangeAspect="1" noChangeArrowheads="1"/>
          </p:cNvSpPr>
          <p:nvPr/>
        </p:nvSpPr>
        <p:spPr bwMode="auto">
          <a:xfrm>
            <a:off x="7086600" y="26019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8" name="AutoShape 14"/>
          <p:cNvSpPr>
            <a:spLocks noChangeAspect="1" noChangeArrowheads="1"/>
          </p:cNvSpPr>
          <p:nvPr/>
        </p:nvSpPr>
        <p:spPr bwMode="auto">
          <a:xfrm>
            <a:off x="6553200" y="27543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19" name="AutoShape 15"/>
          <p:cNvSpPr>
            <a:spLocks noChangeAspect="1" noChangeArrowheads="1"/>
          </p:cNvSpPr>
          <p:nvPr/>
        </p:nvSpPr>
        <p:spPr bwMode="auto">
          <a:xfrm rot="21280522">
            <a:off x="6096000" y="2914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0" name="AutoShape 16"/>
          <p:cNvSpPr>
            <a:spLocks noChangeAspect="1" noChangeArrowheads="1"/>
          </p:cNvSpPr>
          <p:nvPr/>
        </p:nvSpPr>
        <p:spPr bwMode="auto">
          <a:xfrm>
            <a:off x="7086600" y="2381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1" name="AutoShape 17"/>
          <p:cNvSpPr>
            <a:spLocks noChangeAspect="1" noChangeArrowheads="1"/>
          </p:cNvSpPr>
          <p:nvPr/>
        </p:nvSpPr>
        <p:spPr bwMode="auto">
          <a:xfrm>
            <a:off x="7467600" y="2525712"/>
            <a:ext cx="306388" cy="236537"/>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2" name="AutoShape 18"/>
          <p:cNvSpPr>
            <a:spLocks noChangeAspect="1" noChangeArrowheads="1"/>
          </p:cNvSpPr>
          <p:nvPr/>
        </p:nvSpPr>
        <p:spPr bwMode="auto">
          <a:xfrm>
            <a:off x="4419600" y="1924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3" name="AutoShape 19"/>
          <p:cNvSpPr>
            <a:spLocks noChangeAspect="1" noChangeArrowheads="1"/>
          </p:cNvSpPr>
          <p:nvPr/>
        </p:nvSpPr>
        <p:spPr bwMode="auto">
          <a:xfrm>
            <a:off x="4419600" y="3143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4" name="AutoShape 20"/>
          <p:cNvSpPr>
            <a:spLocks noChangeAspect="1" noChangeArrowheads="1"/>
          </p:cNvSpPr>
          <p:nvPr/>
        </p:nvSpPr>
        <p:spPr bwMode="auto">
          <a:xfrm>
            <a:off x="4267200" y="32956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5" name="AutoShape 21"/>
          <p:cNvSpPr>
            <a:spLocks noChangeAspect="1" noChangeArrowheads="1"/>
          </p:cNvSpPr>
          <p:nvPr/>
        </p:nvSpPr>
        <p:spPr bwMode="auto">
          <a:xfrm>
            <a:off x="4953000" y="3067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6" name="AutoShape 22"/>
          <p:cNvSpPr>
            <a:spLocks noChangeAspect="1" noChangeArrowheads="1"/>
          </p:cNvSpPr>
          <p:nvPr/>
        </p:nvSpPr>
        <p:spPr bwMode="auto">
          <a:xfrm>
            <a:off x="44196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7" name="AutoShape 23"/>
          <p:cNvSpPr>
            <a:spLocks noChangeAspect="1" noChangeArrowheads="1"/>
          </p:cNvSpPr>
          <p:nvPr/>
        </p:nvSpPr>
        <p:spPr bwMode="auto">
          <a:xfrm>
            <a:off x="4267200" y="2762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8" name="AutoShape 24"/>
          <p:cNvSpPr>
            <a:spLocks noChangeAspect="1" noChangeArrowheads="1"/>
          </p:cNvSpPr>
          <p:nvPr/>
        </p:nvSpPr>
        <p:spPr bwMode="auto">
          <a:xfrm>
            <a:off x="4419600" y="2228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29" name="AutoShape 25"/>
          <p:cNvSpPr>
            <a:spLocks noChangeAspect="1" noChangeArrowheads="1"/>
          </p:cNvSpPr>
          <p:nvPr/>
        </p:nvSpPr>
        <p:spPr bwMode="auto">
          <a:xfrm>
            <a:off x="5486400" y="3067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0" name="AutoShape 26"/>
          <p:cNvSpPr>
            <a:spLocks noChangeAspect="1" noChangeArrowheads="1"/>
          </p:cNvSpPr>
          <p:nvPr/>
        </p:nvSpPr>
        <p:spPr bwMode="auto">
          <a:xfrm>
            <a:off x="3962400" y="3524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1" name="AutoShape 27"/>
          <p:cNvSpPr>
            <a:spLocks noChangeAspect="1" noChangeArrowheads="1"/>
          </p:cNvSpPr>
          <p:nvPr/>
        </p:nvSpPr>
        <p:spPr bwMode="auto">
          <a:xfrm>
            <a:off x="4953000" y="1924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2" name="AutoShape 28"/>
          <p:cNvSpPr>
            <a:spLocks noChangeAspect="1" noChangeArrowheads="1"/>
          </p:cNvSpPr>
          <p:nvPr/>
        </p:nvSpPr>
        <p:spPr bwMode="auto">
          <a:xfrm>
            <a:off x="49530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3" name="AutoShape 30"/>
          <p:cNvSpPr>
            <a:spLocks noChangeAspect="1" noChangeArrowheads="1"/>
          </p:cNvSpPr>
          <p:nvPr/>
        </p:nvSpPr>
        <p:spPr bwMode="auto">
          <a:xfrm>
            <a:off x="4267200" y="17716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34" name="AutoShape 31"/>
          <p:cNvSpPr>
            <a:spLocks noChangeAspect="1" noChangeArrowheads="1"/>
          </p:cNvSpPr>
          <p:nvPr/>
        </p:nvSpPr>
        <p:spPr bwMode="auto">
          <a:xfrm>
            <a:off x="5486400" y="2076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5" name="AutoShape 34"/>
          <p:cNvSpPr>
            <a:spLocks noChangeAspect="1" noChangeArrowheads="1"/>
          </p:cNvSpPr>
          <p:nvPr/>
        </p:nvSpPr>
        <p:spPr bwMode="auto">
          <a:xfrm>
            <a:off x="4038600" y="2838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6" name="AutoShape 35"/>
          <p:cNvSpPr>
            <a:spLocks noChangeAspect="1" noChangeArrowheads="1"/>
          </p:cNvSpPr>
          <p:nvPr/>
        </p:nvSpPr>
        <p:spPr bwMode="auto">
          <a:xfrm>
            <a:off x="3886200" y="17716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37" name="AutoShape 36"/>
          <p:cNvSpPr>
            <a:spLocks noChangeAspect="1" noChangeArrowheads="1"/>
          </p:cNvSpPr>
          <p:nvPr/>
        </p:nvSpPr>
        <p:spPr bwMode="auto">
          <a:xfrm>
            <a:off x="3962400" y="32194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8" name="AutoShape 37"/>
          <p:cNvSpPr>
            <a:spLocks noChangeAspect="1" noChangeArrowheads="1"/>
          </p:cNvSpPr>
          <p:nvPr/>
        </p:nvSpPr>
        <p:spPr bwMode="auto">
          <a:xfrm>
            <a:off x="3581400" y="2000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39" name="AutoShape 38"/>
          <p:cNvSpPr>
            <a:spLocks noChangeAspect="1" noChangeArrowheads="1"/>
          </p:cNvSpPr>
          <p:nvPr/>
        </p:nvSpPr>
        <p:spPr bwMode="auto">
          <a:xfrm>
            <a:off x="3733800" y="3143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0" name="AutoShape 39"/>
          <p:cNvSpPr>
            <a:spLocks noChangeAspect="1" noChangeArrowheads="1"/>
          </p:cNvSpPr>
          <p:nvPr/>
        </p:nvSpPr>
        <p:spPr bwMode="auto">
          <a:xfrm>
            <a:off x="39624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1" name="AutoShape 41"/>
          <p:cNvSpPr>
            <a:spLocks noChangeAspect="1" noChangeArrowheads="1"/>
          </p:cNvSpPr>
          <p:nvPr/>
        </p:nvSpPr>
        <p:spPr bwMode="auto">
          <a:xfrm>
            <a:off x="4038600" y="20002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2" name="AutoShape 42"/>
          <p:cNvSpPr>
            <a:spLocks noChangeAspect="1" noChangeArrowheads="1"/>
          </p:cNvSpPr>
          <p:nvPr/>
        </p:nvSpPr>
        <p:spPr bwMode="auto">
          <a:xfrm>
            <a:off x="3581400" y="2686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3" name="AutoShape 43"/>
          <p:cNvSpPr>
            <a:spLocks noChangeAspect="1" noChangeArrowheads="1"/>
          </p:cNvSpPr>
          <p:nvPr/>
        </p:nvSpPr>
        <p:spPr bwMode="auto">
          <a:xfrm>
            <a:off x="3581400" y="1619249"/>
            <a:ext cx="306388" cy="236538"/>
          </a:xfrm>
          <a:prstGeom prst="star4">
            <a:avLst>
              <a:gd name="adj" fmla="val 12500"/>
            </a:avLst>
          </a:prstGeom>
          <a:gradFill>
            <a:gsLst>
              <a:gs pos="0">
                <a:srgbClr val="21BAFF"/>
              </a:gs>
              <a:gs pos="15000">
                <a:srgbClr val="0064AE"/>
              </a:gs>
              <a:gs pos="100000">
                <a:srgbClr val="21BAFF"/>
              </a:gs>
            </a:gsLst>
            <a:lin ang="5400000" scaled="0"/>
          </a:gradFill>
          <a:ln>
            <a:noFill/>
          </a:ln>
          <a:extLst/>
        </p:spPr>
        <p:txBody>
          <a:bodyPr wrap="none" anchor="ctr"/>
          <a:lstStyle/>
          <a:p>
            <a:endParaRPr lang="zh-CN" altLang="en-US">
              <a:latin typeface="Calibri" pitchFamily="34" charset="0"/>
            </a:endParaRPr>
          </a:p>
        </p:txBody>
      </p:sp>
      <p:sp>
        <p:nvSpPr>
          <p:cNvPr id="44" name="AutoShape 44"/>
          <p:cNvSpPr>
            <a:spLocks noChangeAspect="1" noChangeArrowheads="1"/>
          </p:cNvSpPr>
          <p:nvPr/>
        </p:nvSpPr>
        <p:spPr bwMode="auto">
          <a:xfrm>
            <a:off x="4191000" y="2228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5" name="AutoShape 45"/>
          <p:cNvSpPr>
            <a:spLocks noChangeAspect="1" noChangeArrowheads="1"/>
          </p:cNvSpPr>
          <p:nvPr/>
        </p:nvSpPr>
        <p:spPr bwMode="auto">
          <a:xfrm>
            <a:off x="3505200" y="33718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sp>
        <p:nvSpPr>
          <p:cNvPr id="46" name="AutoShape 46"/>
          <p:cNvSpPr>
            <a:spLocks noChangeAspect="1" noChangeArrowheads="1"/>
          </p:cNvSpPr>
          <p:nvPr/>
        </p:nvSpPr>
        <p:spPr bwMode="auto">
          <a:xfrm>
            <a:off x="3276600" y="2305049"/>
            <a:ext cx="306388" cy="236538"/>
          </a:xfrm>
          <a:prstGeom prst="star4">
            <a:avLst>
              <a:gd name="adj" fmla="val 125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latin typeface="Calibri" pitchFamily="34" charset="0"/>
            </a:endParaRPr>
          </a:p>
        </p:txBody>
      </p:sp>
      <p:grpSp>
        <p:nvGrpSpPr>
          <p:cNvPr id="47" name="文本1"/>
          <p:cNvGrpSpPr/>
          <p:nvPr/>
        </p:nvGrpSpPr>
        <p:grpSpPr>
          <a:xfrm>
            <a:off x="533400" y="1706936"/>
            <a:ext cx="2587625" cy="2497137"/>
            <a:chOff x="533400" y="2305844"/>
            <a:chExt cx="2587625" cy="2497137"/>
          </a:xfrm>
        </p:grpSpPr>
        <p:sp>
          <p:nvSpPr>
            <p:cNvPr id="48"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49"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50" name="深色1"/>
          <p:cNvGrpSpPr/>
          <p:nvPr/>
        </p:nvGrpSpPr>
        <p:grpSpPr>
          <a:xfrm>
            <a:off x="631825" y="1456111"/>
            <a:ext cx="2355850" cy="523875"/>
            <a:chOff x="631825" y="2055019"/>
            <a:chExt cx="2355850" cy="523875"/>
          </a:xfrm>
          <a:solidFill>
            <a:srgbClr val="23A5C3"/>
          </a:solidFill>
        </p:grpSpPr>
        <p:sp>
          <p:nvSpPr>
            <p:cNvPr id="51"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52"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marR="0" lvl="0" indent="0" fontAlgn="auto">
                <a:lnSpc>
                  <a:spcPct val="120000"/>
                </a:lnSpc>
                <a:spcBef>
                  <a:spcPts val="0"/>
                </a:spcBef>
                <a:spcAft>
                  <a:spcPts val="0"/>
                </a:spcAft>
                <a:buClrTx/>
                <a:buSzTx/>
                <a:buFontTx/>
                <a:buNone/>
                <a:tabLst/>
                <a:defRPr kumimoji="0" sz="1200" b="0" i="0" u="none" strike="noStrike" kern="0" cap="none" spc="0" normalizeH="0" baseline="0">
                  <a:ln>
                    <a:noFill/>
                  </a:ln>
                  <a:solidFill>
                    <a:srgbClr val="F9F9F9"/>
                  </a:solidFill>
                  <a:effectLst/>
                  <a:uLnTx/>
                  <a:uFillTx/>
                  <a:latin typeface="微软雅黑" pitchFamily="34" charset="-122"/>
                  <a:ea typeface="微软雅黑" pitchFamily="34" charset="-122"/>
                </a:defRPr>
              </a:lvl1pPr>
            </a:lstStyle>
            <a:p>
              <a:r>
                <a:rPr lang="zh-CN" altLang="zh-CN" dirty="0"/>
                <a:t>单击此处添加标题</a:t>
              </a:r>
            </a:p>
          </p:txBody>
        </p:sp>
      </p:grpSp>
      <p:grpSp>
        <p:nvGrpSpPr>
          <p:cNvPr id="53" name="文本1"/>
          <p:cNvGrpSpPr/>
          <p:nvPr/>
        </p:nvGrpSpPr>
        <p:grpSpPr>
          <a:xfrm>
            <a:off x="3352527" y="1706936"/>
            <a:ext cx="2587625" cy="2497137"/>
            <a:chOff x="533400" y="2305844"/>
            <a:chExt cx="2587625" cy="2497137"/>
          </a:xfrm>
        </p:grpSpPr>
        <p:sp>
          <p:nvSpPr>
            <p:cNvPr id="54"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55"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56" name="深色1"/>
          <p:cNvGrpSpPr/>
          <p:nvPr/>
        </p:nvGrpSpPr>
        <p:grpSpPr>
          <a:xfrm>
            <a:off x="3450952" y="1456111"/>
            <a:ext cx="2355850" cy="523875"/>
            <a:chOff x="631825" y="2055019"/>
            <a:chExt cx="2355850" cy="523875"/>
          </a:xfrm>
          <a:solidFill>
            <a:srgbClr val="23A5C3"/>
          </a:solidFill>
        </p:grpSpPr>
        <p:sp>
          <p:nvSpPr>
            <p:cNvPr id="57"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58"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a:lnSpc>
                  <a:spcPct val="120000"/>
                </a:lnSpc>
                <a:defRPr sz="1200" kern="0">
                  <a:solidFill>
                    <a:srgbClr val="F9F9F9"/>
                  </a:solidFill>
                  <a:latin typeface="微软雅黑" pitchFamily="34" charset="-122"/>
                  <a:ea typeface="微软雅黑" pitchFamily="34" charset="-122"/>
                </a:defRPr>
              </a:lvl1pPr>
            </a:lstStyle>
            <a:p>
              <a:r>
                <a:rPr lang="zh-CN" altLang="zh-CN" dirty="0"/>
                <a:t>单击此处添加标题</a:t>
              </a:r>
            </a:p>
          </p:txBody>
        </p:sp>
      </p:grpSp>
      <p:grpSp>
        <p:nvGrpSpPr>
          <p:cNvPr id="59" name="文本1"/>
          <p:cNvGrpSpPr/>
          <p:nvPr/>
        </p:nvGrpSpPr>
        <p:grpSpPr>
          <a:xfrm>
            <a:off x="6156176" y="1706936"/>
            <a:ext cx="2587625" cy="2497137"/>
            <a:chOff x="533400" y="2305844"/>
            <a:chExt cx="2587625" cy="2497137"/>
          </a:xfrm>
        </p:grpSpPr>
        <p:sp>
          <p:nvSpPr>
            <p:cNvPr id="60" name="AutoShape 13"/>
            <p:cNvSpPr>
              <a:spLocks noChangeArrowheads="1"/>
            </p:cNvSpPr>
            <p:nvPr/>
          </p:nvSpPr>
          <p:spPr bwMode="gray">
            <a:xfrm>
              <a:off x="533400" y="2305844"/>
              <a:ext cx="2587625" cy="2497137"/>
            </a:xfrm>
            <a:prstGeom prst="roundRect">
              <a:avLst>
                <a:gd name="adj" fmla="val 4639"/>
              </a:avLst>
            </a:prstGeom>
            <a:gradFill>
              <a:gsLst>
                <a:gs pos="33000">
                  <a:srgbClr val="F9F9F9"/>
                </a:gs>
                <a:gs pos="100000">
                  <a:srgbClr val="D7D7D7"/>
                </a:gs>
              </a:gsLst>
              <a:lin ang="5400000" scaled="0"/>
            </a:gradFill>
            <a:ln w="3175" cap="flat" cmpd="sng" algn="ctr">
              <a:solidFill>
                <a:srgbClr val="EAEAEA"/>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zh-CN" altLang="en-US" sz="20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61" name="TextBox 20"/>
            <p:cNvSpPr txBox="1"/>
            <p:nvPr/>
          </p:nvSpPr>
          <p:spPr bwMode="auto">
            <a:xfrm>
              <a:off x="919904" y="2711831"/>
              <a:ext cx="1728788" cy="1033296"/>
            </a:xfrm>
            <a:prstGeom prst="rect">
              <a:avLst/>
            </a:prstGeom>
            <a:noFill/>
          </p:spPr>
          <p:txBody>
            <a:bodyPr vert="horz" wrap="square" lIns="91440" tIns="45720" rIns="91440" bIns="45720" numCol="1" anchor="t" anchorCtr="0" compatLnSpc="1">
              <a:prstTxWarp prst="textNoShape">
                <a:avLst/>
              </a:prstTxWarp>
              <a:spAutoFit/>
            </a:bodyPr>
            <a:lstStyle/>
            <a:p>
              <a:pPr marL="0" marR="0" lvl="0" indent="0" algn="ctr" defTabSz="914400" eaLnBrk="1" fontAlgn="base" latinLnBrk="0" hangingPunct="1">
                <a:lnSpc>
                  <a:spcPct val="150000"/>
                </a:lnSpc>
                <a:spcBef>
                  <a:spcPct val="0"/>
                </a:spcBef>
                <a:spcAft>
                  <a:spcPct val="0"/>
                </a:spcAft>
                <a:buClrTx/>
                <a:buSzTx/>
                <a:buFontTx/>
                <a:buNone/>
                <a:tabLst/>
                <a:defRPr/>
              </a:pPr>
              <a:r>
                <a:rPr kumimoji="0" lang="zh-CN" altLang="en-US" sz="1050" b="0" i="0" u="none" strike="noStrike" kern="0" cap="none" spc="0" normalizeH="0" baseline="0" noProof="0" dirty="0">
                  <a:ln>
                    <a:noFill/>
                  </a:ln>
                  <a:solidFill>
                    <a:srgbClr val="4D4D4D"/>
                  </a:solidFill>
                  <a:effectLst/>
                  <a:uLnTx/>
                  <a:uFillTx/>
                  <a:latin typeface="微软雅黑" pitchFamily="34" charset="-122"/>
                  <a:ea typeface="微软雅黑" pitchFamily="34" charset="-122"/>
                </a:rPr>
                <a:t>单击此处添加段落文本单击此处添加段落文本单击此处添加段落文本单击此处添加段落文本</a:t>
              </a:r>
            </a:p>
          </p:txBody>
        </p:sp>
      </p:grpSp>
      <p:grpSp>
        <p:nvGrpSpPr>
          <p:cNvPr id="62" name="深色1"/>
          <p:cNvGrpSpPr/>
          <p:nvPr/>
        </p:nvGrpSpPr>
        <p:grpSpPr>
          <a:xfrm>
            <a:off x="6254601" y="1456111"/>
            <a:ext cx="2355850" cy="523875"/>
            <a:chOff x="631825" y="2055019"/>
            <a:chExt cx="2355850" cy="523875"/>
          </a:xfrm>
          <a:solidFill>
            <a:srgbClr val="23A5C3"/>
          </a:solidFill>
        </p:grpSpPr>
        <p:sp>
          <p:nvSpPr>
            <p:cNvPr id="63" name="AutoShape 14"/>
            <p:cNvSpPr>
              <a:spLocks noChangeArrowheads="1"/>
            </p:cNvSpPr>
            <p:nvPr/>
          </p:nvSpPr>
          <p:spPr bwMode="ltGray">
            <a:xfrm>
              <a:off x="631825" y="2055019"/>
              <a:ext cx="2355850" cy="523875"/>
            </a:xfrm>
            <a:prstGeom prst="roundRect">
              <a:avLst>
                <a:gd name="adj" fmla="val 16667"/>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a:lnSpc>
                  <a:spcPct val="120000"/>
                </a:lnSpc>
              </a:pPr>
              <a:endParaRPr lang="zh-CN" altLang="en-US" sz="1200" kern="0">
                <a:solidFill>
                  <a:srgbClr val="F9F9F9"/>
                </a:solidFill>
                <a:latin typeface="微软雅黑" pitchFamily="34" charset="-122"/>
                <a:ea typeface="微软雅黑" pitchFamily="34" charset="-122"/>
              </a:endParaRPr>
            </a:p>
          </p:txBody>
        </p:sp>
        <p:sp>
          <p:nvSpPr>
            <p:cNvPr id="64" name="TextBox 19"/>
            <p:cNvSpPr txBox="1">
              <a:spLocks noChangeArrowheads="1"/>
            </p:cNvSpPr>
            <p:nvPr/>
          </p:nvSpPr>
          <p:spPr bwMode="auto">
            <a:xfrm>
              <a:off x="944562" y="2167344"/>
              <a:ext cx="1728787" cy="276999"/>
            </a:xfrm>
            <a:prstGeom prst="rect">
              <a:avLst/>
            </a:prstGeom>
            <a:grp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defPPr>
                <a:defRPr lang="zh-CN"/>
              </a:defPPr>
              <a:lvl1pPr>
                <a:lnSpc>
                  <a:spcPct val="120000"/>
                </a:lnSpc>
                <a:defRPr sz="1200" kern="0">
                  <a:solidFill>
                    <a:srgbClr val="F9F9F9"/>
                  </a:solidFill>
                  <a:latin typeface="微软雅黑" pitchFamily="34" charset="-122"/>
                  <a:ea typeface="微软雅黑" pitchFamily="34" charset="-122"/>
                </a:defRPr>
              </a:lvl1pPr>
            </a:lstStyle>
            <a:p>
              <a:r>
                <a:rPr lang="zh-CN" altLang="zh-CN" dirty="0"/>
                <a:t>单击此处添加标题</a:t>
              </a:r>
            </a:p>
          </p:txBody>
        </p:sp>
      </p:gr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 fill="hold"/>
                                        <p:tgtEl>
                                          <p:spTgt spid="6"/>
                                        </p:tgtEl>
                                        <p:attrNameLst>
                                          <p:attrName>ppt_x</p:attrName>
                                        </p:attrNameLst>
                                      </p:cBhvr>
                                      <p:tavLst>
                                        <p:tav tm="0">
                                          <p:val>
                                            <p:strVal val="0-#ppt_w/2"/>
                                          </p:val>
                                        </p:tav>
                                        <p:tav tm="100000">
                                          <p:val>
                                            <p:strVal val="#ppt_x"/>
                                          </p:val>
                                        </p:tav>
                                      </p:tavLst>
                                    </p:anim>
                                    <p:anim calcmode="lin" valueType="num">
                                      <p:cBhvr additive="base">
                                        <p:cTn id="14" dur="3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700"/>
                            </p:stCondLst>
                            <p:childTnLst>
                              <p:par>
                                <p:cTn id="16" presetID="39" presetClass="entr" presetSubtype="0" accel="10000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
                                          </p:val>
                                        </p:tav>
                                        <p:tav tm="100000">
                                          <p:val>
                                            <p:strVal val="#ppt_y"/>
                                          </p:val>
                                        </p:tav>
                                      </p:tavLst>
                                    </p:anim>
                                  </p:childTnLst>
                                </p:cTn>
                              </p:par>
                              <p:par>
                                <p:cTn id="22" presetID="1" presetClass="exit" presetSubtype="0" fill="hold" grpId="1" nodeType="withEffect">
                                  <p:stCondLst>
                                    <p:cond delay="200"/>
                                  </p:stCondLst>
                                  <p:childTnLst>
                                    <p:set>
                                      <p:cBhvr>
                                        <p:cTn id="23" dur="1" fill="hold">
                                          <p:stCondLst>
                                            <p:cond delay="0"/>
                                          </p:stCondLst>
                                        </p:cTn>
                                        <p:tgtEl>
                                          <p:spTgt spid="6"/>
                                        </p:tgtEl>
                                        <p:attrNameLst>
                                          <p:attrName>style.visibility</p:attrName>
                                        </p:attrNameLst>
                                      </p:cBhvr>
                                      <p:to>
                                        <p:strVal val="hidden"/>
                                      </p:to>
                                    </p:set>
                                  </p:childTnLst>
                                </p:cTn>
                              </p:par>
                              <p:par>
                                <p:cTn id="24" presetID="2" presetClass="entr" presetSubtype="8"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300" fill="hold"/>
                                        <p:tgtEl>
                                          <p:spTgt spid="7"/>
                                        </p:tgtEl>
                                        <p:attrNameLst>
                                          <p:attrName>ppt_x</p:attrName>
                                        </p:attrNameLst>
                                      </p:cBhvr>
                                      <p:tavLst>
                                        <p:tav tm="0">
                                          <p:val>
                                            <p:strVal val="0-#ppt_w/2"/>
                                          </p:val>
                                        </p:tav>
                                        <p:tav tm="100000">
                                          <p:val>
                                            <p:strVal val="#ppt_x"/>
                                          </p:val>
                                        </p:tav>
                                      </p:tavLst>
                                    </p:anim>
                                    <p:anim calcmode="lin" valueType="num">
                                      <p:cBhvr additive="base">
                                        <p:cTn id="27" dur="300" fill="hold"/>
                                        <p:tgtEl>
                                          <p:spTgt spid="7"/>
                                        </p:tgtEl>
                                        <p:attrNameLst>
                                          <p:attrName>ppt_y</p:attrName>
                                        </p:attrNameLst>
                                      </p:cBhvr>
                                      <p:tavLst>
                                        <p:tav tm="0">
                                          <p:val>
                                            <p:strVal val="#ppt_y"/>
                                          </p:val>
                                        </p:tav>
                                        <p:tav tm="100000">
                                          <p:val>
                                            <p:strVal val="#ppt_y"/>
                                          </p:val>
                                        </p:tav>
                                      </p:tavLst>
                                    </p:anim>
                                  </p:childTnLst>
                                </p:cTn>
                              </p:par>
                              <p:par>
                                <p:cTn id="28" presetID="29" presetClass="exit" presetSubtype="0" fill="hold" grpId="1" nodeType="withEffect">
                                  <p:stCondLst>
                                    <p:cond delay="200"/>
                                  </p:stCondLst>
                                  <p:childTnLst>
                                    <p:anim calcmode="lin" valueType="num">
                                      <p:cBhvr>
                                        <p:cTn id="29" dur="1000"/>
                                        <p:tgtEl>
                                          <p:spTgt spid="7"/>
                                        </p:tgtEl>
                                        <p:attrNameLst>
                                          <p:attrName>ppt_x</p:attrName>
                                        </p:attrNameLst>
                                      </p:cBhvr>
                                      <p:tavLst>
                                        <p:tav tm="0">
                                          <p:val>
                                            <p:strVal val="ppt_x"/>
                                          </p:val>
                                        </p:tav>
                                        <p:tav tm="100000">
                                          <p:val>
                                            <p:strVal val="ppt_x-.2"/>
                                          </p:val>
                                        </p:tav>
                                      </p:tavLst>
                                    </p:anim>
                                    <p:anim calcmode="lin" valueType="num">
                                      <p:cBhvr>
                                        <p:cTn id="30" dur="1000"/>
                                        <p:tgtEl>
                                          <p:spTgt spid="7"/>
                                        </p:tgtEl>
                                        <p:attrNameLst>
                                          <p:attrName>ppt_y</p:attrName>
                                        </p:attrNameLst>
                                      </p:cBhvr>
                                      <p:tavLst>
                                        <p:tav tm="0">
                                          <p:val>
                                            <p:strVal val="ppt_y"/>
                                          </p:val>
                                        </p:tav>
                                        <p:tav tm="100000">
                                          <p:val>
                                            <p:strVal val="ppt_y"/>
                                          </p:val>
                                        </p:tav>
                                      </p:tavLst>
                                    </p:anim>
                                    <p:animEffect transition="out" filter="fade">
                                      <p:cBhvr>
                                        <p:cTn id="31" dur="1000"/>
                                        <p:tgtEl>
                                          <p:spTgt spid="7"/>
                                        </p:tgtEl>
                                      </p:cBhvr>
                                    </p:animEffect>
                                    <p:set>
                                      <p:cBhvr>
                                        <p:cTn id="32" dur="1" fill="hold">
                                          <p:stCondLst>
                                            <p:cond delay="999"/>
                                          </p:stCondLst>
                                        </p:cTn>
                                        <p:tgtEl>
                                          <p:spTgt spid="7"/>
                                        </p:tgtEl>
                                        <p:attrNameLst>
                                          <p:attrName>style.visibility</p:attrName>
                                        </p:attrNameLst>
                                      </p:cBhvr>
                                      <p:to>
                                        <p:strVal val="hidden"/>
                                      </p:to>
                                    </p:set>
                                  </p:childTnLst>
                                </p:cTn>
                              </p:par>
                              <p:par>
                                <p:cTn id="33" presetID="2" presetClass="entr" presetSubtype="8" fill="hold" grpId="0" nodeType="withEffect">
                                  <p:stCondLst>
                                    <p:cond delay="1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300" fill="hold"/>
                                        <p:tgtEl>
                                          <p:spTgt spid="9"/>
                                        </p:tgtEl>
                                        <p:attrNameLst>
                                          <p:attrName>ppt_x</p:attrName>
                                        </p:attrNameLst>
                                      </p:cBhvr>
                                      <p:tavLst>
                                        <p:tav tm="0">
                                          <p:val>
                                            <p:strVal val="0-#ppt_w/2"/>
                                          </p:val>
                                        </p:tav>
                                        <p:tav tm="100000">
                                          <p:val>
                                            <p:strVal val="#ppt_x"/>
                                          </p:val>
                                        </p:tav>
                                      </p:tavLst>
                                    </p:anim>
                                    <p:anim calcmode="lin" valueType="num">
                                      <p:cBhvr additive="base">
                                        <p:cTn id="36" dur="300" fill="hold"/>
                                        <p:tgtEl>
                                          <p:spTgt spid="9"/>
                                        </p:tgtEl>
                                        <p:attrNameLst>
                                          <p:attrName>ppt_y</p:attrName>
                                        </p:attrNameLst>
                                      </p:cBhvr>
                                      <p:tavLst>
                                        <p:tav tm="0">
                                          <p:val>
                                            <p:strVal val="#ppt_y"/>
                                          </p:val>
                                        </p:tav>
                                        <p:tav tm="100000">
                                          <p:val>
                                            <p:strVal val="#ppt_y"/>
                                          </p:val>
                                        </p:tav>
                                      </p:tavLst>
                                    </p:anim>
                                  </p:childTnLst>
                                </p:cTn>
                              </p:par>
                              <p:par>
                                <p:cTn id="37" presetID="29" presetClass="exit" presetSubtype="0" fill="hold" grpId="1" nodeType="withEffect">
                                  <p:stCondLst>
                                    <p:cond delay="100"/>
                                  </p:stCondLst>
                                  <p:childTnLst>
                                    <p:anim calcmode="lin" valueType="num">
                                      <p:cBhvr>
                                        <p:cTn id="38" dur="1000"/>
                                        <p:tgtEl>
                                          <p:spTgt spid="9"/>
                                        </p:tgtEl>
                                        <p:attrNameLst>
                                          <p:attrName>ppt_x</p:attrName>
                                        </p:attrNameLst>
                                      </p:cBhvr>
                                      <p:tavLst>
                                        <p:tav tm="0">
                                          <p:val>
                                            <p:strVal val="ppt_x"/>
                                          </p:val>
                                        </p:tav>
                                        <p:tav tm="100000">
                                          <p:val>
                                            <p:strVal val="ppt_x-.2"/>
                                          </p:val>
                                        </p:tav>
                                      </p:tavLst>
                                    </p:anim>
                                    <p:anim calcmode="lin" valueType="num">
                                      <p:cBhvr>
                                        <p:cTn id="39" dur="1000"/>
                                        <p:tgtEl>
                                          <p:spTgt spid="9"/>
                                        </p:tgtEl>
                                        <p:attrNameLst>
                                          <p:attrName>ppt_y</p:attrName>
                                        </p:attrNameLst>
                                      </p:cBhvr>
                                      <p:tavLst>
                                        <p:tav tm="0">
                                          <p:val>
                                            <p:strVal val="ppt_y"/>
                                          </p:val>
                                        </p:tav>
                                        <p:tav tm="100000">
                                          <p:val>
                                            <p:strVal val="ppt_y"/>
                                          </p:val>
                                        </p:tav>
                                      </p:tavLst>
                                    </p:anim>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2" presetClass="entr" presetSubtype="8"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300" fill="hold"/>
                                        <p:tgtEl>
                                          <p:spTgt spid="10"/>
                                        </p:tgtEl>
                                        <p:attrNameLst>
                                          <p:attrName>ppt_x</p:attrName>
                                        </p:attrNameLst>
                                      </p:cBhvr>
                                      <p:tavLst>
                                        <p:tav tm="0">
                                          <p:val>
                                            <p:strVal val="0-#ppt_w/2"/>
                                          </p:val>
                                        </p:tav>
                                        <p:tav tm="100000">
                                          <p:val>
                                            <p:strVal val="#ppt_x"/>
                                          </p:val>
                                        </p:tav>
                                      </p:tavLst>
                                    </p:anim>
                                    <p:anim calcmode="lin" valueType="num">
                                      <p:cBhvr additive="base">
                                        <p:cTn id="45" dur="300" fill="hold"/>
                                        <p:tgtEl>
                                          <p:spTgt spid="10"/>
                                        </p:tgtEl>
                                        <p:attrNameLst>
                                          <p:attrName>ppt_y</p:attrName>
                                        </p:attrNameLst>
                                      </p:cBhvr>
                                      <p:tavLst>
                                        <p:tav tm="0">
                                          <p:val>
                                            <p:strVal val="#ppt_y"/>
                                          </p:val>
                                        </p:tav>
                                        <p:tav tm="100000">
                                          <p:val>
                                            <p:strVal val="#ppt_y"/>
                                          </p:val>
                                        </p:tav>
                                      </p:tavLst>
                                    </p:anim>
                                  </p:childTnLst>
                                </p:cTn>
                              </p:par>
                              <p:par>
                                <p:cTn id="46" presetID="29" presetClass="exit" presetSubtype="0" fill="hold" grpId="1" nodeType="withEffect">
                                  <p:stCondLst>
                                    <p:cond delay="200"/>
                                  </p:stCondLst>
                                  <p:childTnLst>
                                    <p:anim calcmode="lin" valueType="num">
                                      <p:cBhvr>
                                        <p:cTn id="47" dur="1000"/>
                                        <p:tgtEl>
                                          <p:spTgt spid="10"/>
                                        </p:tgtEl>
                                        <p:attrNameLst>
                                          <p:attrName>ppt_x</p:attrName>
                                        </p:attrNameLst>
                                      </p:cBhvr>
                                      <p:tavLst>
                                        <p:tav tm="0">
                                          <p:val>
                                            <p:strVal val="ppt_x"/>
                                          </p:val>
                                        </p:tav>
                                        <p:tav tm="100000">
                                          <p:val>
                                            <p:strVal val="ppt_x-.2"/>
                                          </p:val>
                                        </p:tav>
                                      </p:tavLst>
                                    </p:anim>
                                    <p:anim calcmode="lin" valueType="num">
                                      <p:cBhvr>
                                        <p:cTn id="48" dur="1000"/>
                                        <p:tgtEl>
                                          <p:spTgt spid="10"/>
                                        </p:tgtEl>
                                        <p:attrNameLst>
                                          <p:attrName>ppt_y</p:attrName>
                                        </p:attrNameLst>
                                      </p:cBhvr>
                                      <p:tavLst>
                                        <p:tav tm="0">
                                          <p:val>
                                            <p:strVal val="ppt_y"/>
                                          </p:val>
                                        </p:tav>
                                        <p:tav tm="100000">
                                          <p:val>
                                            <p:strVal val="ppt_y"/>
                                          </p:val>
                                        </p:tav>
                                      </p:tavLst>
                                    </p:anim>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par>
                                <p:cTn id="51" presetID="2" presetClass="entr" presetSubtype="8" fill="hold" grpId="0" nodeType="withEffect">
                                  <p:stCondLst>
                                    <p:cond delay="20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300" fill="hold"/>
                                        <p:tgtEl>
                                          <p:spTgt spid="11"/>
                                        </p:tgtEl>
                                        <p:attrNameLst>
                                          <p:attrName>ppt_x</p:attrName>
                                        </p:attrNameLst>
                                      </p:cBhvr>
                                      <p:tavLst>
                                        <p:tav tm="0">
                                          <p:val>
                                            <p:strVal val="0-#ppt_w/2"/>
                                          </p:val>
                                        </p:tav>
                                        <p:tav tm="100000">
                                          <p:val>
                                            <p:strVal val="#ppt_x"/>
                                          </p:val>
                                        </p:tav>
                                      </p:tavLst>
                                    </p:anim>
                                    <p:anim calcmode="lin" valueType="num">
                                      <p:cBhvr additive="base">
                                        <p:cTn id="54" dur="300" fill="hold"/>
                                        <p:tgtEl>
                                          <p:spTgt spid="11"/>
                                        </p:tgtEl>
                                        <p:attrNameLst>
                                          <p:attrName>ppt_y</p:attrName>
                                        </p:attrNameLst>
                                      </p:cBhvr>
                                      <p:tavLst>
                                        <p:tav tm="0">
                                          <p:val>
                                            <p:strVal val="#ppt_y"/>
                                          </p:val>
                                        </p:tav>
                                        <p:tav tm="100000">
                                          <p:val>
                                            <p:strVal val="#ppt_y"/>
                                          </p:val>
                                        </p:tav>
                                      </p:tavLst>
                                    </p:anim>
                                  </p:childTnLst>
                                </p:cTn>
                              </p:par>
                              <p:par>
                                <p:cTn id="55" presetID="29" presetClass="exit" presetSubtype="0" fill="hold" grpId="1" nodeType="withEffect">
                                  <p:stCondLst>
                                    <p:cond delay="200"/>
                                  </p:stCondLst>
                                  <p:childTnLst>
                                    <p:anim calcmode="lin" valueType="num">
                                      <p:cBhvr>
                                        <p:cTn id="56" dur="1000"/>
                                        <p:tgtEl>
                                          <p:spTgt spid="11"/>
                                        </p:tgtEl>
                                        <p:attrNameLst>
                                          <p:attrName>ppt_x</p:attrName>
                                        </p:attrNameLst>
                                      </p:cBhvr>
                                      <p:tavLst>
                                        <p:tav tm="0">
                                          <p:val>
                                            <p:strVal val="ppt_x"/>
                                          </p:val>
                                        </p:tav>
                                        <p:tav tm="100000">
                                          <p:val>
                                            <p:strVal val="ppt_x-.2"/>
                                          </p:val>
                                        </p:tav>
                                      </p:tavLst>
                                    </p:anim>
                                    <p:anim calcmode="lin" valueType="num">
                                      <p:cBhvr>
                                        <p:cTn id="57" dur="1000"/>
                                        <p:tgtEl>
                                          <p:spTgt spid="11"/>
                                        </p:tgtEl>
                                        <p:attrNameLst>
                                          <p:attrName>ppt_y</p:attrName>
                                        </p:attrNameLst>
                                      </p:cBhvr>
                                      <p:tavLst>
                                        <p:tav tm="0">
                                          <p:val>
                                            <p:strVal val="ppt_y"/>
                                          </p:val>
                                        </p:tav>
                                        <p:tav tm="100000">
                                          <p:val>
                                            <p:strVal val="ppt_y"/>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par>
                                <p:cTn id="60" presetID="2" presetClass="entr" presetSubtype="8" fill="hold" grpId="0" nodeType="withEffect">
                                  <p:stCondLst>
                                    <p:cond delay="30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300" fill="hold"/>
                                        <p:tgtEl>
                                          <p:spTgt spid="12"/>
                                        </p:tgtEl>
                                        <p:attrNameLst>
                                          <p:attrName>ppt_x</p:attrName>
                                        </p:attrNameLst>
                                      </p:cBhvr>
                                      <p:tavLst>
                                        <p:tav tm="0">
                                          <p:val>
                                            <p:strVal val="0-#ppt_w/2"/>
                                          </p:val>
                                        </p:tav>
                                        <p:tav tm="100000">
                                          <p:val>
                                            <p:strVal val="#ppt_x"/>
                                          </p:val>
                                        </p:tav>
                                      </p:tavLst>
                                    </p:anim>
                                    <p:anim calcmode="lin" valueType="num">
                                      <p:cBhvr additive="base">
                                        <p:cTn id="63" dur="300" fill="hold"/>
                                        <p:tgtEl>
                                          <p:spTgt spid="12"/>
                                        </p:tgtEl>
                                        <p:attrNameLst>
                                          <p:attrName>ppt_y</p:attrName>
                                        </p:attrNameLst>
                                      </p:cBhvr>
                                      <p:tavLst>
                                        <p:tav tm="0">
                                          <p:val>
                                            <p:strVal val="#ppt_y"/>
                                          </p:val>
                                        </p:tav>
                                        <p:tav tm="100000">
                                          <p:val>
                                            <p:strVal val="#ppt_y"/>
                                          </p:val>
                                        </p:tav>
                                      </p:tavLst>
                                    </p:anim>
                                  </p:childTnLst>
                                </p:cTn>
                              </p:par>
                              <p:par>
                                <p:cTn id="64" presetID="29" presetClass="exit" presetSubtype="0" fill="hold" grpId="1" nodeType="withEffect">
                                  <p:stCondLst>
                                    <p:cond delay="300"/>
                                  </p:stCondLst>
                                  <p:childTnLst>
                                    <p:anim calcmode="lin" valueType="num">
                                      <p:cBhvr>
                                        <p:cTn id="65" dur="1000"/>
                                        <p:tgtEl>
                                          <p:spTgt spid="12"/>
                                        </p:tgtEl>
                                        <p:attrNameLst>
                                          <p:attrName>ppt_x</p:attrName>
                                        </p:attrNameLst>
                                      </p:cBhvr>
                                      <p:tavLst>
                                        <p:tav tm="0">
                                          <p:val>
                                            <p:strVal val="ppt_x"/>
                                          </p:val>
                                        </p:tav>
                                        <p:tav tm="100000">
                                          <p:val>
                                            <p:strVal val="ppt_x-.2"/>
                                          </p:val>
                                        </p:tav>
                                      </p:tavLst>
                                    </p:anim>
                                    <p:anim calcmode="lin" valueType="num">
                                      <p:cBhvr>
                                        <p:cTn id="66" dur="1000"/>
                                        <p:tgtEl>
                                          <p:spTgt spid="12"/>
                                        </p:tgtEl>
                                        <p:attrNameLst>
                                          <p:attrName>ppt_y</p:attrName>
                                        </p:attrNameLst>
                                      </p:cBhvr>
                                      <p:tavLst>
                                        <p:tav tm="0">
                                          <p:val>
                                            <p:strVal val="ppt_y"/>
                                          </p:val>
                                        </p:tav>
                                        <p:tav tm="100000">
                                          <p:val>
                                            <p:strVal val="ppt_y"/>
                                          </p:val>
                                        </p:tav>
                                      </p:tavLst>
                                    </p:anim>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2" presetClass="entr" presetSubtype="8" fill="hold" grpId="0" nodeType="withEffect">
                                  <p:stCondLst>
                                    <p:cond delay="40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300" fill="hold"/>
                                        <p:tgtEl>
                                          <p:spTgt spid="13"/>
                                        </p:tgtEl>
                                        <p:attrNameLst>
                                          <p:attrName>ppt_x</p:attrName>
                                        </p:attrNameLst>
                                      </p:cBhvr>
                                      <p:tavLst>
                                        <p:tav tm="0">
                                          <p:val>
                                            <p:strVal val="0-#ppt_w/2"/>
                                          </p:val>
                                        </p:tav>
                                        <p:tav tm="100000">
                                          <p:val>
                                            <p:strVal val="#ppt_x"/>
                                          </p:val>
                                        </p:tav>
                                      </p:tavLst>
                                    </p:anim>
                                    <p:anim calcmode="lin" valueType="num">
                                      <p:cBhvr additive="base">
                                        <p:cTn id="72" dur="300" fill="hold"/>
                                        <p:tgtEl>
                                          <p:spTgt spid="13"/>
                                        </p:tgtEl>
                                        <p:attrNameLst>
                                          <p:attrName>ppt_y</p:attrName>
                                        </p:attrNameLst>
                                      </p:cBhvr>
                                      <p:tavLst>
                                        <p:tav tm="0">
                                          <p:val>
                                            <p:strVal val="#ppt_y"/>
                                          </p:val>
                                        </p:tav>
                                        <p:tav tm="100000">
                                          <p:val>
                                            <p:strVal val="#ppt_y"/>
                                          </p:val>
                                        </p:tav>
                                      </p:tavLst>
                                    </p:anim>
                                  </p:childTnLst>
                                </p:cTn>
                              </p:par>
                              <p:par>
                                <p:cTn id="73" presetID="29" presetClass="exit" presetSubtype="0" fill="hold" grpId="1" nodeType="withEffect">
                                  <p:stCondLst>
                                    <p:cond delay="400"/>
                                  </p:stCondLst>
                                  <p:childTnLst>
                                    <p:anim calcmode="lin" valueType="num">
                                      <p:cBhvr>
                                        <p:cTn id="74" dur="1000"/>
                                        <p:tgtEl>
                                          <p:spTgt spid="13"/>
                                        </p:tgtEl>
                                        <p:attrNameLst>
                                          <p:attrName>ppt_x</p:attrName>
                                        </p:attrNameLst>
                                      </p:cBhvr>
                                      <p:tavLst>
                                        <p:tav tm="0">
                                          <p:val>
                                            <p:strVal val="ppt_x"/>
                                          </p:val>
                                        </p:tav>
                                        <p:tav tm="100000">
                                          <p:val>
                                            <p:strVal val="ppt_x-.2"/>
                                          </p:val>
                                        </p:tav>
                                      </p:tavLst>
                                    </p:anim>
                                    <p:anim calcmode="lin" valueType="num">
                                      <p:cBhvr>
                                        <p:cTn id="75" dur="1000"/>
                                        <p:tgtEl>
                                          <p:spTgt spid="13"/>
                                        </p:tgtEl>
                                        <p:attrNameLst>
                                          <p:attrName>ppt_y</p:attrName>
                                        </p:attrNameLst>
                                      </p:cBhvr>
                                      <p:tavLst>
                                        <p:tav tm="0">
                                          <p:val>
                                            <p:strVal val="ppt_y"/>
                                          </p:val>
                                        </p:tav>
                                        <p:tav tm="100000">
                                          <p:val>
                                            <p:strVal val="ppt_y"/>
                                          </p:val>
                                        </p:tav>
                                      </p:tavLst>
                                    </p:anim>
                                    <p:animEffect transition="out" filter="fade">
                                      <p:cBhvr>
                                        <p:cTn id="76" dur="1000"/>
                                        <p:tgtEl>
                                          <p:spTgt spid="13"/>
                                        </p:tgtEl>
                                      </p:cBhvr>
                                    </p:animEffect>
                                    <p:set>
                                      <p:cBhvr>
                                        <p:cTn id="77" dur="1" fill="hold">
                                          <p:stCondLst>
                                            <p:cond delay="999"/>
                                          </p:stCondLst>
                                        </p:cTn>
                                        <p:tgtEl>
                                          <p:spTgt spid="13"/>
                                        </p:tgtEl>
                                        <p:attrNameLst>
                                          <p:attrName>style.visibility</p:attrName>
                                        </p:attrNameLst>
                                      </p:cBhvr>
                                      <p:to>
                                        <p:strVal val="hidden"/>
                                      </p:to>
                                    </p:set>
                                  </p:childTnLst>
                                </p:cTn>
                              </p:par>
                              <p:par>
                                <p:cTn id="78" presetID="2" presetClass="entr" presetSubtype="8"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additive="base">
                                        <p:cTn id="80" dur="300" fill="hold"/>
                                        <p:tgtEl>
                                          <p:spTgt spid="14"/>
                                        </p:tgtEl>
                                        <p:attrNameLst>
                                          <p:attrName>ppt_x</p:attrName>
                                        </p:attrNameLst>
                                      </p:cBhvr>
                                      <p:tavLst>
                                        <p:tav tm="0">
                                          <p:val>
                                            <p:strVal val="0-#ppt_w/2"/>
                                          </p:val>
                                        </p:tav>
                                        <p:tav tm="100000">
                                          <p:val>
                                            <p:strVal val="#ppt_x"/>
                                          </p:val>
                                        </p:tav>
                                      </p:tavLst>
                                    </p:anim>
                                    <p:anim calcmode="lin" valueType="num">
                                      <p:cBhvr additive="base">
                                        <p:cTn id="81" dur="300" fill="hold"/>
                                        <p:tgtEl>
                                          <p:spTgt spid="14"/>
                                        </p:tgtEl>
                                        <p:attrNameLst>
                                          <p:attrName>ppt_y</p:attrName>
                                        </p:attrNameLst>
                                      </p:cBhvr>
                                      <p:tavLst>
                                        <p:tav tm="0">
                                          <p:val>
                                            <p:strVal val="#ppt_y"/>
                                          </p:val>
                                        </p:tav>
                                        <p:tav tm="100000">
                                          <p:val>
                                            <p:strVal val="#ppt_y"/>
                                          </p:val>
                                        </p:tav>
                                      </p:tavLst>
                                    </p:anim>
                                  </p:childTnLst>
                                </p:cTn>
                              </p:par>
                              <p:par>
                                <p:cTn id="82" presetID="29" presetClass="exit" presetSubtype="0" fill="hold" grpId="1" nodeType="withEffect">
                                  <p:stCondLst>
                                    <p:cond delay="200"/>
                                  </p:stCondLst>
                                  <p:childTnLst>
                                    <p:anim calcmode="lin" valueType="num">
                                      <p:cBhvr>
                                        <p:cTn id="83" dur="1000"/>
                                        <p:tgtEl>
                                          <p:spTgt spid="14"/>
                                        </p:tgtEl>
                                        <p:attrNameLst>
                                          <p:attrName>ppt_x</p:attrName>
                                        </p:attrNameLst>
                                      </p:cBhvr>
                                      <p:tavLst>
                                        <p:tav tm="0">
                                          <p:val>
                                            <p:strVal val="ppt_x"/>
                                          </p:val>
                                        </p:tav>
                                        <p:tav tm="100000">
                                          <p:val>
                                            <p:strVal val="ppt_x-.2"/>
                                          </p:val>
                                        </p:tav>
                                      </p:tavLst>
                                    </p:anim>
                                    <p:anim calcmode="lin" valueType="num">
                                      <p:cBhvr>
                                        <p:cTn id="84" dur="1000"/>
                                        <p:tgtEl>
                                          <p:spTgt spid="14"/>
                                        </p:tgtEl>
                                        <p:attrNameLst>
                                          <p:attrName>ppt_y</p:attrName>
                                        </p:attrNameLst>
                                      </p:cBhvr>
                                      <p:tavLst>
                                        <p:tav tm="0">
                                          <p:val>
                                            <p:strVal val="ppt_y"/>
                                          </p:val>
                                        </p:tav>
                                        <p:tav tm="100000">
                                          <p:val>
                                            <p:strVal val="ppt_y"/>
                                          </p:val>
                                        </p:tav>
                                      </p:tavLst>
                                    </p:anim>
                                    <p:animEffect transition="out" filter="fade">
                                      <p:cBhvr>
                                        <p:cTn id="85" dur="1000"/>
                                        <p:tgtEl>
                                          <p:spTgt spid="14"/>
                                        </p:tgtEl>
                                      </p:cBhvr>
                                    </p:animEffect>
                                    <p:set>
                                      <p:cBhvr>
                                        <p:cTn id="86" dur="1" fill="hold">
                                          <p:stCondLst>
                                            <p:cond delay="999"/>
                                          </p:stCondLst>
                                        </p:cTn>
                                        <p:tgtEl>
                                          <p:spTgt spid="14"/>
                                        </p:tgtEl>
                                        <p:attrNameLst>
                                          <p:attrName>style.visibility</p:attrName>
                                        </p:attrNameLst>
                                      </p:cBhvr>
                                      <p:to>
                                        <p:strVal val="hidden"/>
                                      </p:to>
                                    </p:set>
                                  </p:childTnLst>
                                </p:cTn>
                              </p:par>
                              <p:par>
                                <p:cTn id="87" presetID="2" presetClass="entr" presetSubtype="8"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300" fill="hold"/>
                                        <p:tgtEl>
                                          <p:spTgt spid="15"/>
                                        </p:tgtEl>
                                        <p:attrNameLst>
                                          <p:attrName>ppt_x</p:attrName>
                                        </p:attrNameLst>
                                      </p:cBhvr>
                                      <p:tavLst>
                                        <p:tav tm="0">
                                          <p:val>
                                            <p:strVal val="0-#ppt_w/2"/>
                                          </p:val>
                                        </p:tav>
                                        <p:tav tm="100000">
                                          <p:val>
                                            <p:strVal val="#ppt_x"/>
                                          </p:val>
                                        </p:tav>
                                      </p:tavLst>
                                    </p:anim>
                                    <p:anim calcmode="lin" valueType="num">
                                      <p:cBhvr additive="base">
                                        <p:cTn id="90" dur="300" fill="hold"/>
                                        <p:tgtEl>
                                          <p:spTgt spid="15"/>
                                        </p:tgtEl>
                                        <p:attrNameLst>
                                          <p:attrName>ppt_y</p:attrName>
                                        </p:attrNameLst>
                                      </p:cBhvr>
                                      <p:tavLst>
                                        <p:tav tm="0">
                                          <p:val>
                                            <p:strVal val="#ppt_y"/>
                                          </p:val>
                                        </p:tav>
                                        <p:tav tm="100000">
                                          <p:val>
                                            <p:strVal val="#ppt_y"/>
                                          </p:val>
                                        </p:tav>
                                      </p:tavLst>
                                    </p:anim>
                                  </p:childTnLst>
                                </p:cTn>
                              </p:par>
                              <p:par>
                                <p:cTn id="91" presetID="29" presetClass="exit" presetSubtype="0" fill="hold" grpId="1" nodeType="withEffect">
                                  <p:stCondLst>
                                    <p:cond delay="200"/>
                                  </p:stCondLst>
                                  <p:childTnLst>
                                    <p:anim calcmode="lin" valueType="num">
                                      <p:cBhvr>
                                        <p:cTn id="92" dur="1000"/>
                                        <p:tgtEl>
                                          <p:spTgt spid="15"/>
                                        </p:tgtEl>
                                        <p:attrNameLst>
                                          <p:attrName>ppt_x</p:attrName>
                                        </p:attrNameLst>
                                      </p:cBhvr>
                                      <p:tavLst>
                                        <p:tav tm="0">
                                          <p:val>
                                            <p:strVal val="ppt_x"/>
                                          </p:val>
                                        </p:tav>
                                        <p:tav tm="100000">
                                          <p:val>
                                            <p:strVal val="ppt_x-.2"/>
                                          </p:val>
                                        </p:tav>
                                      </p:tavLst>
                                    </p:anim>
                                    <p:anim calcmode="lin" valueType="num">
                                      <p:cBhvr>
                                        <p:cTn id="93" dur="1000"/>
                                        <p:tgtEl>
                                          <p:spTgt spid="15"/>
                                        </p:tgtEl>
                                        <p:attrNameLst>
                                          <p:attrName>ppt_y</p:attrName>
                                        </p:attrNameLst>
                                      </p:cBhvr>
                                      <p:tavLst>
                                        <p:tav tm="0">
                                          <p:val>
                                            <p:strVal val="ppt_y"/>
                                          </p:val>
                                        </p:tav>
                                        <p:tav tm="100000">
                                          <p:val>
                                            <p:strVal val="ppt_y"/>
                                          </p:val>
                                        </p:tav>
                                      </p:tavLst>
                                    </p:anim>
                                    <p:animEffect transition="out" filter="fade">
                                      <p:cBhvr>
                                        <p:cTn id="94" dur="1000"/>
                                        <p:tgtEl>
                                          <p:spTgt spid="15"/>
                                        </p:tgtEl>
                                      </p:cBhvr>
                                    </p:animEffect>
                                    <p:set>
                                      <p:cBhvr>
                                        <p:cTn id="95" dur="1" fill="hold">
                                          <p:stCondLst>
                                            <p:cond delay="999"/>
                                          </p:stCondLst>
                                        </p:cTn>
                                        <p:tgtEl>
                                          <p:spTgt spid="15"/>
                                        </p:tgtEl>
                                        <p:attrNameLst>
                                          <p:attrName>style.visibility</p:attrName>
                                        </p:attrNameLst>
                                      </p:cBhvr>
                                      <p:to>
                                        <p:strVal val="hidden"/>
                                      </p:to>
                                    </p:set>
                                  </p:childTnLst>
                                </p:cTn>
                              </p:par>
                              <p:par>
                                <p:cTn id="96" presetID="2" presetClass="entr" presetSubtype="8" fill="hold" grpId="0" nodeType="withEffect">
                                  <p:stCondLst>
                                    <p:cond delay="100"/>
                                  </p:stCondLst>
                                  <p:childTnLst>
                                    <p:set>
                                      <p:cBhvr>
                                        <p:cTn id="97" dur="1" fill="hold">
                                          <p:stCondLst>
                                            <p:cond delay="0"/>
                                          </p:stCondLst>
                                        </p:cTn>
                                        <p:tgtEl>
                                          <p:spTgt spid="16"/>
                                        </p:tgtEl>
                                        <p:attrNameLst>
                                          <p:attrName>style.visibility</p:attrName>
                                        </p:attrNameLst>
                                      </p:cBhvr>
                                      <p:to>
                                        <p:strVal val="visible"/>
                                      </p:to>
                                    </p:set>
                                    <p:anim calcmode="lin" valueType="num">
                                      <p:cBhvr additive="base">
                                        <p:cTn id="98" dur="300" fill="hold"/>
                                        <p:tgtEl>
                                          <p:spTgt spid="16"/>
                                        </p:tgtEl>
                                        <p:attrNameLst>
                                          <p:attrName>ppt_x</p:attrName>
                                        </p:attrNameLst>
                                      </p:cBhvr>
                                      <p:tavLst>
                                        <p:tav tm="0">
                                          <p:val>
                                            <p:strVal val="0-#ppt_w/2"/>
                                          </p:val>
                                        </p:tav>
                                        <p:tav tm="100000">
                                          <p:val>
                                            <p:strVal val="#ppt_x"/>
                                          </p:val>
                                        </p:tav>
                                      </p:tavLst>
                                    </p:anim>
                                    <p:anim calcmode="lin" valueType="num">
                                      <p:cBhvr additive="base">
                                        <p:cTn id="99" dur="300" fill="hold"/>
                                        <p:tgtEl>
                                          <p:spTgt spid="16"/>
                                        </p:tgtEl>
                                        <p:attrNameLst>
                                          <p:attrName>ppt_y</p:attrName>
                                        </p:attrNameLst>
                                      </p:cBhvr>
                                      <p:tavLst>
                                        <p:tav tm="0">
                                          <p:val>
                                            <p:strVal val="#ppt_y"/>
                                          </p:val>
                                        </p:tav>
                                        <p:tav tm="100000">
                                          <p:val>
                                            <p:strVal val="#ppt_y"/>
                                          </p:val>
                                        </p:tav>
                                      </p:tavLst>
                                    </p:anim>
                                  </p:childTnLst>
                                </p:cTn>
                              </p:par>
                              <p:par>
                                <p:cTn id="100" presetID="29" presetClass="exit" presetSubtype="0" fill="hold" grpId="1" nodeType="withEffect">
                                  <p:stCondLst>
                                    <p:cond delay="100"/>
                                  </p:stCondLst>
                                  <p:childTnLst>
                                    <p:anim calcmode="lin" valueType="num">
                                      <p:cBhvr>
                                        <p:cTn id="101" dur="1000"/>
                                        <p:tgtEl>
                                          <p:spTgt spid="16"/>
                                        </p:tgtEl>
                                        <p:attrNameLst>
                                          <p:attrName>ppt_x</p:attrName>
                                        </p:attrNameLst>
                                      </p:cBhvr>
                                      <p:tavLst>
                                        <p:tav tm="0">
                                          <p:val>
                                            <p:strVal val="ppt_x"/>
                                          </p:val>
                                        </p:tav>
                                        <p:tav tm="100000">
                                          <p:val>
                                            <p:strVal val="ppt_x-.2"/>
                                          </p:val>
                                        </p:tav>
                                      </p:tavLst>
                                    </p:anim>
                                    <p:anim calcmode="lin" valueType="num">
                                      <p:cBhvr>
                                        <p:cTn id="102" dur="1000"/>
                                        <p:tgtEl>
                                          <p:spTgt spid="16"/>
                                        </p:tgtEl>
                                        <p:attrNameLst>
                                          <p:attrName>ppt_y</p:attrName>
                                        </p:attrNameLst>
                                      </p:cBhvr>
                                      <p:tavLst>
                                        <p:tav tm="0">
                                          <p:val>
                                            <p:strVal val="ppt_y"/>
                                          </p:val>
                                        </p:tav>
                                        <p:tav tm="100000">
                                          <p:val>
                                            <p:strVal val="ppt_y"/>
                                          </p:val>
                                        </p:tav>
                                      </p:tavLst>
                                    </p:anim>
                                    <p:animEffect transition="out" filter="fade">
                                      <p:cBhvr>
                                        <p:cTn id="103" dur="1000"/>
                                        <p:tgtEl>
                                          <p:spTgt spid="16"/>
                                        </p:tgtEl>
                                      </p:cBhvr>
                                    </p:animEffect>
                                    <p:set>
                                      <p:cBhvr>
                                        <p:cTn id="104" dur="1" fill="hold">
                                          <p:stCondLst>
                                            <p:cond delay="999"/>
                                          </p:stCondLst>
                                        </p:cTn>
                                        <p:tgtEl>
                                          <p:spTgt spid="16"/>
                                        </p:tgtEl>
                                        <p:attrNameLst>
                                          <p:attrName>style.visibility</p:attrName>
                                        </p:attrNameLst>
                                      </p:cBhvr>
                                      <p:to>
                                        <p:strVal val="hidden"/>
                                      </p:to>
                                    </p:set>
                                  </p:childTnLst>
                                </p:cTn>
                              </p:par>
                              <p:par>
                                <p:cTn id="105" presetID="2" presetClass="entr" presetSubtype="8" fill="hold" grpId="0"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additive="base">
                                        <p:cTn id="107" dur="300" fill="hold"/>
                                        <p:tgtEl>
                                          <p:spTgt spid="17"/>
                                        </p:tgtEl>
                                        <p:attrNameLst>
                                          <p:attrName>ppt_x</p:attrName>
                                        </p:attrNameLst>
                                      </p:cBhvr>
                                      <p:tavLst>
                                        <p:tav tm="0">
                                          <p:val>
                                            <p:strVal val="0-#ppt_w/2"/>
                                          </p:val>
                                        </p:tav>
                                        <p:tav tm="100000">
                                          <p:val>
                                            <p:strVal val="#ppt_x"/>
                                          </p:val>
                                        </p:tav>
                                      </p:tavLst>
                                    </p:anim>
                                    <p:anim calcmode="lin" valueType="num">
                                      <p:cBhvr additive="base">
                                        <p:cTn id="108" dur="300" fill="hold"/>
                                        <p:tgtEl>
                                          <p:spTgt spid="17"/>
                                        </p:tgtEl>
                                        <p:attrNameLst>
                                          <p:attrName>ppt_y</p:attrName>
                                        </p:attrNameLst>
                                      </p:cBhvr>
                                      <p:tavLst>
                                        <p:tav tm="0">
                                          <p:val>
                                            <p:strVal val="#ppt_y"/>
                                          </p:val>
                                        </p:tav>
                                        <p:tav tm="100000">
                                          <p:val>
                                            <p:strVal val="#ppt_y"/>
                                          </p:val>
                                        </p:tav>
                                      </p:tavLst>
                                    </p:anim>
                                  </p:childTnLst>
                                </p:cTn>
                              </p:par>
                              <p:par>
                                <p:cTn id="109" presetID="29" presetClass="exit" presetSubtype="0" fill="hold" grpId="1" nodeType="withEffect">
                                  <p:stCondLst>
                                    <p:cond delay="200"/>
                                  </p:stCondLst>
                                  <p:childTnLst>
                                    <p:anim calcmode="lin" valueType="num">
                                      <p:cBhvr>
                                        <p:cTn id="110" dur="1000"/>
                                        <p:tgtEl>
                                          <p:spTgt spid="17"/>
                                        </p:tgtEl>
                                        <p:attrNameLst>
                                          <p:attrName>ppt_x</p:attrName>
                                        </p:attrNameLst>
                                      </p:cBhvr>
                                      <p:tavLst>
                                        <p:tav tm="0">
                                          <p:val>
                                            <p:strVal val="ppt_x"/>
                                          </p:val>
                                        </p:tav>
                                        <p:tav tm="100000">
                                          <p:val>
                                            <p:strVal val="ppt_x-.2"/>
                                          </p:val>
                                        </p:tav>
                                      </p:tavLst>
                                    </p:anim>
                                    <p:anim calcmode="lin" valueType="num">
                                      <p:cBhvr>
                                        <p:cTn id="111" dur="1000"/>
                                        <p:tgtEl>
                                          <p:spTgt spid="17"/>
                                        </p:tgtEl>
                                        <p:attrNameLst>
                                          <p:attrName>ppt_y</p:attrName>
                                        </p:attrNameLst>
                                      </p:cBhvr>
                                      <p:tavLst>
                                        <p:tav tm="0">
                                          <p:val>
                                            <p:strVal val="ppt_y"/>
                                          </p:val>
                                        </p:tav>
                                        <p:tav tm="100000">
                                          <p:val>
                                            <p:strVal val="ppt_y"/>
                                          </p:val>
                                        </p:tav>
                                      </p:tavLst>
                                    </p:anim>
                                    <p:animEffect transition="out" filter="fade">
                                      <p:cBhvr>
                                        <p:cTn id="112" dur="1000"/>
                                        <p:tgtEl>
                                          <p:spTgt spid="17"/>
                                        </p:tgtEl>
                                      </p:cBhvr>
                                    </p:animEffect>
                                    <p:set>
                                      <p:cBhvr>
                                        <p:cTn id="113" dur="1" fill="hold">
                                          <p:stCondLst>
                                            <p:cond delay="999"/>
                                          </p:stCondLst>
                                        </p:cTn>
                                        <p:tgtEl>
                                          <p:spTgt spid="17"/>
                                        </p:tgtEl>
                                        <p:attrNameLst>
                                          <p:attrName>style.visibility</p:attrName>
                                        </p:attrNameLst>
                                      </p:cBhvr>
                                      <p:to>
                                        <p:strVal val="hidden"/>
                                      </p:to>
                                    </p:set>
                                  </p:childTnLst>
                                </p:cTn>
                              </p:par>
                              <p:par>
                                <p:cTn id="114" presetID="2" presetClass="entr" presetSubtype="8" fill="hold" grpId="0" nodeType="withEffect">
                                  <p:stCondLst>
                                    <p:cond delay="200"/>
                                  </p:stCondLst>
                                  <p:childTnLst>
                                    <p:set>
                                      <p:cBhvr>
                                        <p:cTn id="115" dur="1" fill="hold">
                                          <p:stCondLst>
                                            <p:cond delay="0"/>
                                          </p:stCondLst>
                                        </p:cTn>
                                        <p:tgtEl>
                                          <p:spTgt spid="18"/>
                                        </p:tgtEl>
                                        <p:attrNameLst>
                                          <p:attrName>style.visibility</p:attrName>
                                        </p:attrNameLst>
                                      </p:cBhvr>
                                      <p:to>
                                        <p:strVal val="visible"/>
                                      </p:to>
                                    </p:set>
                                    <p:anim calcmode="lin" valueType="num">
                                      <p:cBhvr additive="base">
                                        <p:cTn id="116" dur="300" fill="hold"/>
                                        <p:tgtEl>
                                          <p:spTgt spid="18"/>
                                        </p:tgtEl>
                                        <p:attrNameLst>
                                          <p:attrName>ppt_x</p:attrName>
                                        </p:attrNameLst>
                                      </p:cBhvr>
                                      <p:tavLst>
                                        <p:tav tm="0">
                                          <p:val>
                                            <p:strVal val="0-#ppt_w/2"/>
                                          </p:val>
                                        </p:tav>
                                        <p:tav tm="100000">
                                          <p:val>
                                            <p:strVal val="#ppt_x"/>
                                          </p:val>
                                        </p:tav>
                                      </p:tavLst>
                                    </p:anim>
                                    <p:anim calcmode="lin" valueType="num">
                                      <p:cBhvr additive="base">
                                        <p:cTn id="117" dur="300" fill="hold"/>
                                        <p:tgtEl>
                                          <p:spTgt spid="18"/>
                                        </p:tgtEl>
                                        <p:attrNameLst>
                                          <p:attrName>ppt_y</p:attrName>
                                        </p:attrNameLst>
                                      </p:cBhvr>
                                      <p:tavLst>
                                        <p:tav tm="0">
                                          <p:val>
                                            <p:strVal val="#ppt_y"/>
                                          </p:val>
                                        </p:tav>
                                        <p:tav tm="100000">
                                          <p:val>
                                            <p:strVal val="#ppt_y"/>
                                          </p:val>
                                        </p:tav>
                                      </p:tavLst>
                                    </p:anim>
                                  </p:childTnLst>
                                </p:cTn>
                              </p:par>
                              <p:par>
                                <p:cTn id="118" presetID="29" presetClass="exit" presetSubtype="0" fill="hold" grpId="1" nodeType="withEffect">
                                  <p:stCondLst>
                                    <p:cond delay="200"/>
                                  </p:stCondLst>
                                  <p:childTnLst>
                                    <p:anim calcmode="lin" valueType="num">
                                      <p:cBhvr>
                                        <p:cTn id="119" dur="1000"/>
                                        <p:tgtEl>
                                          <p:spTgt spid="18"/>
                                        </p:tgtEl>
                                        <p:attrNameLst>
                                          <p:attrName>ppt_x</p:attrName>
                                        </p:attrNameLst>
                                      </p:cBhvr>
                                      <p:tavLst>
                                        <p:tav tm="0">
                                          <p:val>
                                            <p:strVal val="ppt_x"/>
                                          </p:val>
                                        </p:tav>
                                        <p:tav tm="100000">
                                          <p:val>
                                            <p:strVal val="ppt_x-.2"/>
                                          </p:val>
                                        </p:tav>
                                      </p:tavLst>
                                    </p:anim>
                                    <p:anim calcmode="lin" valueType="num">
                                      <p:cBhvr>
                                        <p:cTn id="120" dur="1000"/>
                                        <p:tgtEl>
                                          <p:spTgt spid="18"/>
                                        </p:tgtEl>
                                        <p:attrNameLst>
                                          <p:attrName>ppt_y</p:attrName>
                                        </p:attrNameLst>
                                      </p:cBhvr>
                                      <p:tavLst>
                                        <p:tav tm="0">
                                          <p:val>
                                            <p:strVal val="ppt_y"/>
                                          </p:val>
                                        </p:tav>
                                        <p:tav tm="100000">
                                          <p:val>
                                            <p:strVal val="ppt_y"/>
                                          </p:val>
                                        </p:tav>
                                      </p:tavLst>
                                    </p:anim>
                                    <p:animEffect transition="out" filter="fade">
                                      <p:cBhvr>
                                        <p:cTn id="121" dur="1000"/>
                                        <p:tgtEl>
                                          <p:spTgt spid="18"/>
                                        </p:tgtEl>
                                      </p:cBhvr>
                                    </p:animEffect>
                                    <p:set>
                                      <p:cBhvr>
                                        <p:cTn id="122" dur="1" fill="hold">
                                          <p:stCondLst>
                                            <p:cond delay="999"/>
                                          </p:stCondLst>
                                        </p:cTn>
                                        <p:tgtEl>
                                          <p:spTgt spid="18"/>
                                        </p:tgtEl>
                                        <p:attrNameLst>
                                          <p:attrName>style.visibility</p:attrName>
                                        </p:attrNameLst>
                                      </p:cBhvr>
                                      <p:to>
                                        <p:strVal val="hidden"/>
                                      </p:to>
                                    </p:set>
                                  </p:childTnLst>
                                </p:cTn>
                              </p:par>
                              <p:par>
                                <p:cTn id="123" presetID="2" presetClass="entr" presetSubtype="8" fill="hold" grpId="0" nodeType="withEffect">
                                  <p:stCondLst>
                                    <p:cond delay="300"/>
                                  </p:stCondLst>
                                  <p:childTnLst>
                                    <p:set>
                                      <p:cBhvr>
                                        <p:cTn id="124" dur="1" fill="hold">
                                          <p:stCondLst>
                                            <p:cond delay="0"/>
                                          </p:stCondLst>
                                        </p:cTn>
                                        <p:tgtEl>
                                          <p:spTgt spid="19"/>
                                        </p:tgtEl>
                                        <p:attrNameLst>
                                          <p:attrName>style.visibility</p:attrName>
                                        </p:attrNameLst>
                                      </p:cBhvr>
                                      <p:to>
                                        <p:strVal val="visible"/>
                                      </p:to>
                                    </p:set>
                                    <p:anim calcmode="lin" valueType="num">
                                      <p:cBhvr additive="base">
                                        <p:cTn id="125" dur="300" fill="hold"/>
                                        <p:tgtEl>
                                          <p:spTgt spid="19"/>
                                        </p:tgtEl>
                                        <p:attrNameLst>
                                          <p:attrName>ppt_x</p:attrName>
                                        </p:attrNameLst>
                                      </p:cBhvr>
                                      <p:tavLst>
                                        <p:tav tm="0">
                                          <p:val>
                                            <p:strVal val="0-#ppt_w/2"/>
                                          </p:val>
                                        </p:tav>
                                        <p:tav tm="100000">
                                          <p:val>
                                            <p:strVal val="#ppt_x"/>
                                          </p:val>
                                        </p:tav>
                                      </p:tavLst>
                                    </p:anim>
                                    <p:anim calcmode="lin" valueType="num">
                                      <p:cBhvr additive="base">
                                        <p:cTn id="126" dur="300" fill="hold"/>
                                        <p:tgtEl>
                                          <p:spTgt spid="19"/>
                                        </p:tgtEl>
                                        <p:attrNameLst>
                                          <p:attrName>ppt_y</p:attrName>
                                        </p:attrNameLst>
                                      </p:cBhvr>
                                      <p:tavLst>
                                        <p:tav tm="0">
                                          <p:val>
                                            <p:strVal val="#ppt_y"/>
                                          </p:val>
                                        </p:tav>
                                        <p:tav tm="100000">
                                          <p:val>
                                            <p:strVal val="#ppt_y"/>
                                          </p:val>
                                        </p:tav>
                                      </p:tavLst>
                                    </p:anim>
                                  </p:childTnLst>
                                </p:cTn>
                              </p:par>
                              <p:par>
                                <p:cTn id="127" presetID="29" presetClass="exit" presetSubtype="0" fill="hold" grpId="1" nodeType="withEffect">
                                  <p:stCondLst>
                                    <p:cond delay="300"/>
                                  </p:stCondLst>
                                  <p:childTnLst>
                                    <p:anim calcmode="lin" valueType="num">
                                      <p:cBhvr>
                                        <p:cTn id="128" dur="1000"/>
                                        <p:tgtEl>
                                          <p:spTgt spid="19"/>
                                        </p:tgtEl>
                                        <p:attrNameLst>
                                          <p:attrName>ppt_x</p:attrName>
                                        </p:attrNameLst>
                                      </p:cBhvr>
                                      <p:tavLst>
                                        <p:tav tm="0">
                                          <p:val>
                                            <p:strVal val="ppt_x"/>
                                          </p:val>
                                        </p:tav>
                                        <p:tav tm="100000">
                                          <p:val>
                                            <p:strVal val="ppt_x-.2"/>
                                          </p:val>
                                        </p:tav>
                                      </p:tavLst>
                                    </p:anim>
                                    <p:anim calcmode="lin" valueType="num">
                                      <p:cBhvr>
                                        <p:cTn id="129" dur="1000"/>
                                        <p:tgtEl>
                                          <p:spTgt spid="19"/>
                                        </p:tgtEl>
                                        <p:attrNameLst>
                                          <p:attrName>ppt_y</p:attrName>
                                        </p:attrNameLst>
                                      </p:cBhvr>
                                      <p:tavLst>
                                        <p:tav tm="0">
                                          <p:val>
                                            <p:strVal val="ppt_y"/>
                                          </p:val>
                                        </p:tav>
                                        <p:tav tm="100000">
                                          <p:val>
                                            <p:strVal val="ppt_y"/>
                                          </p:val>
                                        </p:tav>
                                      </p:tavLst>
                                    </p:anim>
                                    <p:animEffect transition="out" filter="fade">
                                      <p:cBhvr>
                                        <p:cTn id="130" dur="1000"/>
                                        <p:tgtEl>
                                          <p:spTgt spid="19"/>
                                        </p:tgtEl>
                                      </p:cBhvr>
                                    </p:animEffect>
                                    <p:set>
                                      <p:cBhvr>
                                        <p:cTn id="131" dur="1" fill="hold">
                                          <p:stCondLst>
                                            <p:cond delay="999"/>
                                          </p:stCondLst>
                                        </p:cTn>
                                        <p:tgtEl>
                                          <p:spTgt spid="19"/>
                                        </p:tgtEl>
                                        <p:attrNameLst>
                                          <p:attrName>style.visibility</p:attrName>
                                        </p:attrNameLst>
                                      </p:cBhvr>
                                      <p:to>
                                        <p:strVal val="hidden"/>
                                      </p:to>
                                    </p:set>
                                  </p:childTnLst>
                                </p:cTn>
                              </p:par>
                              <p:par>
                                <p:cTn id="132" presetID="2" presetClass="entr" presetSubtype="8" fill="hold" grpId="0" nodeType="withEffect">
                                  <p:stCondLst>
                                    <p:cond delay="400"/>
                                  </p:stCondLst>
                                  <p:childTnLst>
                                    <p:set>
                                      <p:cBhvr>
                                        <p:cTn id="133" dur="1" fill="hold">
                                          <p:stCondLst>
                                            <p:cond delay="0"/>
                                          </p:stCondLst>
                                        </p:cTn>
                                        <p:tgtEl>
                                          <p:spTgt spid="20"/>
                                        </p:tgtEl>
                                        <p:attrNameLst>
                                          <p:attrName>style.visibility</p:attrName>
                                        </p:attrNameLst>
                                      </p:cBhvr>
                                      <p:to>
                                        <p:strVal val="visible"/>
                                      </p:to>
                                    </p:set>
                                    <p:anim calcmode="lin" valueType="num">
                                      <p:cBhvr additive="base">
                                        <p:cTn id="134" dur="300" fill="hold"/>
                                        <p:tgtEl>
                                          <p:spTgt spid="20"/>
                                        </p:tgtEl>
                                        <p:attrNameLst>
                                          <p:attrName>ppt_x</p:attrName>
                                        </p:attrNameLst>
                                      </p:cBhvr>
                                      <p:tavLst>
                                        <p:tav tm="0">
                                          <p:val>
                                            <p:strVal val="0-#ppt_w/2"/>
                                          </p:val>
                                        </p:tav>
                                        <p:tav tm="100000">
                                          <p:val>
                                            <p:strVal val="#ppt_x"/>
                                          </p:val>
                                        </p:tav>
                                      </p:tavLst>
                                    </p:anim>
                                    <p:anim calcmode="lin" valueType="num">
                                      <p:cBhvr additive="base">
                                        <p:cTn id="135" dur="300" fill="hold"/>
                                        <p:tgtEl>
                                          <p:spTgt spid="20"/>
                                        </p:tgtEl>
                                        <p:attrNameLst>
                                          <p:attrName>ppt_y</p:attrName>
                                        </p:attrNameLst>
                                      </p:cBhvr>
                                      <p:tavLst>
                                        <p:tav tm="0">
                                          <p:val>
                                            <p:strVal val="#ppt_y"/>
                                          </p:val>
                                        </p:tav>
                                        <p:tav tm="100000">
                                          <p:val>
                                            <p:strVal val="#ppt_y"/>
                                          </p:val>
                                        </p:tav>
                                      </p:tavLst>
                                    </p:anim>
                                  </p:childTnLst>
                                </p:cTn>
                              </p:par>
                              <p:par>
                                <p:cTn id="136" presetID="29" presetClass="exit" presetSubtype="0" fill="hold" grpId="1" nodeType="withEffect">
                                  <p:stCondLst>
                                    <p:cond delay="400"/>
                                  </p:stCondLst>
                                  <p:childTnLst>
                                    <p:anim calcmode="lin" valueType="num">
                                      <p:cBhvr>
                                        <p:cTn id="137" dur="1000"/>
                                        <p:tgtEl>
                                          <p:spTgt spid="20"/>
                                        </p:tgtEl>
                                        <p:attrNameLst>
                                          <p:attrName>ppt_x</p:attrName>
                                        </p:attrNameLst>
                                      </p:cBhvr>
                                      <p:tavLst>
                                        <p:tav tm="0">
                                          <p:val>
                                            <p:strVal val="ppt_x"/>
                                          </p:val>
                                        </p:tav>
                                        <p:tav tm="100000">
                                          <p:val>
                                            <p:strVal val="ppt_x-.2"/>
                                          </p:val>
                                        </p:tav>
                                      </p:tavLst>
                                    </p:anim>
                                    <p:anim calcmode="lin" valueType="num">
                                      <p:cBhvr>
                                        <p:cTn id="138" dur="1000"/>
                                        <p:tgtEl>
                                          <p:spTgt spid="20"/>
                                        </p:tgtEl>
                                        <p:attrNameLst>
                                          <p:attrName>ppt_y</p:attrName>
                                        </p:attrNameLst>
                                      </p:cBhvr>
                                      <p:tavLst>
                                        <p:tav tm="0">
                                          <p:val>
                                            <p:strVal val="ppt_y"/>
                                          </p:val>
                                        </p:tav>
                                        <p:tav tm="100000">
                                          <p:val>
                                            <p:strVal val="ppt_y"/>
                                          </p:val>
                                        </p:tav>
                                      </p:tavLst>
                                    </p:anim>
                                    <p:animEffect transition="out" filter="fade">
                                      <p:cBhvr>
                                        <p:cTn id="139" dur="1000"/>
                                        <p:tgtEl>
                                          <p:spTgt spid="20"/>
                                        </p:tgtEl>
                                      </p:cBhvr>
                                    </p:animEffect>
                                    <p:set>
                                      <p:cBhvr>
                                        <p:cTn id="140" dur="1" fill="hold">
                                          <p:stCondLst>
                                            <p:cond delay="999"/>
                                          </p:stCondLst>
                                        </p:cTn>
                                        <p:tgtEl>
                                          <p:spTgt spid="20"/>
                                        </p:tgtEl>
                                        <p:attrNameLst>
                                          <p:attrName>style.visibility</p:attrName>
                                        </p:attrNameLst>
                                      </p:cBhvr>
                                      <p:to>
                                        <p:strVal val="hidden"/>
                                      </p:to>
                                    </p:set>
                                  </p:childTnLst>
                                </p:cTn>
                              </p:par>
                              <p:par>
                                <p:cTn id="141" presetID="2" presetClass="entr" presetSubtype="8" fill="hold" grpId="0" nodeType="with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300" fill="hold"/>
                                        <p:tgtEl>
                                          <p:spTgt spid="21"/>
                                        </p:tgtEl>
                                        <p:attrNameLst>
                                          <p:attrName>ppt_x</p:attrName>
                                        </p:attrNameLst>
                                      </p:cBhvr>
                                      <p:tavLst>
                                        <p:tav tm="0">
                                          <p:val>
                                            <p:strVal val="0-#ppt_w/2"/>
                                          </p:val>
                                        </p:tav>
                                        <p:tav tm="100000">
                                          <p:val>
                                            <p:strVal val="#ppt_x"/>
                                          </p:val>
                                        </p:tav>
                                      </p:tavLst>
                                    </p:anim>
                                    <p:anim calcmode="lin" valueType="num">
                                      <p:cBhvr additive="base">
                                        <p:cTn id="144" dur="300" fill="hold"/>
                                        <p:tgtEl>
                                          <p:spTgt spid="21"/>
                                        </p:tgtEl>
                                        <p:attrNameLst>
                                          <p:attrName>ppt_y</p:attrName>
                                        </p:attrNameLst>
                                      </p:cBhvr>
                                      <p:tavLst>
                                        <p:tav tm="0">
                                          <p:val>
                                            <p:strVal val="#ppt_y"/>
                                          </p:val>
                                        </p:tav>
                                        <p:tav tm="100000">
                                          <p:val>
                                            <p:strVal val="#ppt_y"/>
                                          </p:val>
                                        </p:tav>
                                      </p:tavLst>
                                    </p:anim>
                                  </p:childTnLst>
                                </p:cTn>
                              </p:par>
                              <p:par>
                                <p:cTn id="145" presetID="29" presetClass="exit" presetSubtype="0" fill="hold" grpId="1" nodeType="withEffect">
                                  <p:stCondLst>
                                    <p:cond delay="200"/>
                                  </p:stCondLst>
                                  <p:childTnLst>
                                    <p:anim calcmode="lin" valueType="num">
                                      <p:cBhvr>
                                        <p:cTn id="146" dur="1000"/>
                                        <p:tgtEl>
                                          <p:spTgt spid="21"/>
                                        </p:tgtEl>
                                        <p:attrNameLst>
                                          <p:attrName>ppt_x</p:attrName>
                                        </p:attrNameLst>
                                      </p:cBhvr>
                                      <p:tavLst>
                                        <p:tav tm="0">
                                          <p:val>
                                            <p:strVal val="ppt_x"/>
                                          </p:val>
                                        </p:tav>
                                        <p:tav tm="100000">
                                          <p:val>
                                            <p:strVal val="ppt_x-.2"/>
                                          </p:val>
                                        </p:tav>
                                      </p:tavLst>
                                    </p:anim>
                                    <p:anim calcmode="lin" valueType="num">
                                      <p:cBhvr>
                                        <p:cTn id="147" dur="1000"/>
                                        <p:tgtEl>
                                          <p:spTgt spid="21"/>
                                        </p:tgtEl>
                                        <p:attrNameLst>
                                          <p:attrName>ppt_y</p:attrName>
                                        </p:attrNameLst>
                                      </p:cBhvr>
                                      <p:tavLst>
                                        <p:tav tm="0">
                                          <p:val>
                                            <p:strVal val="ppt_y"/>
                                          </p:val>
                                        </p:tav>
                                        <p:tav tm="100000">
                                          <p:val>
                                            <p:strVal val="ppt_y"/>
                                          </p:val>
                                        </p:tav>
                                      </p:tavLst>
                                    </p:anim>
                                    <p:animEffect transition="out" filter="fade">
                                      <p:cBhvr>
                                        <p:cTn id="148" dur="1000"/>
                                        <p:tgtEl>
                                          <p:spTgt spid="21"/>
                                        </p:tgtEl>
                                      </p:cBhvr>
                                    </p:animEffect>
                                    <p:set>
                                      <p:cBhvr>
                                        <p:cTn id="149" dur="1" fill="hold">
                                          <p:stCondLst>
                                            <p:cond delay="999"/>
                                          </p:stCondLst>
                                        </p:cTn>
                                        <p:tgtEl>
                                          <p:spTgt spid="21"/>
                                        </p:tgtEl>
                                        <p:attrNameLst>
                                          <p:attrName>style.visibility</p:attrName>
                                        </p:attrNameLst>
                                      </p:cBhvr>
                                      <p:to>
                                        <p:strVal val="hidden"/>
                                      </p:to>
                                    </p:set>
                                  </p:childTnLst>
                                </p:cTn>
                              </p:par>
                              <p:par>
                                <p:cTn id="150" presetID="2" presetClass="entr" presetSubtype="8" fill="hold" grpId="0" nodeType="withEffect">
                                  <p:stCondLst>
                                    <p:cond delay="0"/>
                                  </p:stCondLst>
                                  <p:childTnLst>
                                    <p:set>
                                      <p:cBhvr>
                                        <p:cTn id="151" dur="1" fill="hold">
                                          <p:stCondLst>
                                            <p:cond delay="0"/>
                                          </p:stCondLst>
                                        </p:cTn>
                                        <p:tgtEl>
                                          <p:spTgt spid="22"/>
                                        </p:tgtEl>
                                        <p:attrNameLst>
                                          <p:attrName>style.visibility</p:attrName>
                                        </p:attrNameLst>
                                      </p:cBhvr>
                                      <p:to>
                                        <p:strVal val="visible"/>
                                      </p:to>
                                    </p:set>
                                    <p:anim calcmode="lin" valueType="num">
                                      <p:cBhvr additive="base">
                                        <p:cTn id="152" dur="300" fill="hold"/>
                                        <p:tgtEl>
                                          <p:spTgt spid="22"/>
                                        </p:tgtEl>
                                        <p:attrNameLst>
                                          <p:attrName>ppt_x</p:attrName>
                                        </p:attrNameLst>
                                      </p:cBhvr>
                                      <p:tavLst>
                                        <p:tav tm="0">
                                          <p:val>
                                            <p:strVal val="0-#ppt_w/2"/>
                                          </p:val>
                                        </p:tav>
                                        <p:tav tm="100000">
                                          <p:val>
                                            <p:strVal val="#ppt_x"/>
                                          </p:val>
                                        </p:tav>
                                      </p:tavLst>
                                    </p:anim>
                                    <p:anim calcmode="lin" valueType="num">
                                      <p:cBhvr additive="base">
                                        <p:cTn id="153" dur="300" fill="hold"/>
                                        <p:tgtEl>
                                          <p:spTgt spid="22"/>
                                        </p:tgtEl>
                                        <p:attrNameLst>
                                          <p:attrName>ppt_y</p:attrName>
                                        </p:attrNameLst>
                                      </p:cBhvr>
                                      <p:tavLst>
                                        <p:tav tm="0">
                                          <p:val>
                                            <p:strVal val="#ppt_y"/>
                                          </p:val>
                                        </p:tav>
                                        <p:tav tm="100000">
                                          <p:val>
                                            <p:strVal val="#ppt_y"/>
                                          </p:val>
                                        </p:tav>
                                      </p:tavLst>
                                    </p:anim>
                                  </p:childTnLst>
                                </p:cTn>
                              </p:par>
                              <p:par>
                                <p:cTn id="154" presetID="29" presetClass="exit" presetSubtype="0" fill="hold" grpId="1" nodeType="withEffect">
                                  <p:stCondLst>
                                    <p:cond delay="200"/>
                                  </p:stCondLst>
                                  <p:childTnLst>
                                    <p:anim calcmode="lin" valueType="num">
                                      <p:cBhvr>
                                        <p:cTn id="155" dur="1000"/>
                                        <p:tgtEl>
                                          <p:spTgt spid="22"/>
                                        </p:tgtEl>
                                        <p:attrNameLst>
                                          <p:attrName>ppt_x</p:attrName>
                                        </p:attrNameLst>
                                      </p:cBhvr>
                                      <p:tavLst>
                                        <p:tav tm="0">
                                          <p:val>
                                            <p:strVal val="ppt_x"/>
                                          </p:val>
                                        </p:tav>
                                        <p:tav tm="100000">
                                          <p:val>
                                            <p:strVal val="ppt_x-.2"/>
                                          </p:val>
                                        </p:tav>
                                      </p:tavLst>
                                    </p:anim>
                                    <p:anim calcmode="lin" valueType="num">
                                      <p:cBhvr>
                                        <p:cTn id="156" dur="1000"/>
                                        <p:tgtEl>
                                          <p:spTgt spid="22"/>
                                        </p:tgtEl>
                                        <p:attrNameLst>
                                          <p:attrName>ppt_y</p:attrName>
                                        </p:attrNameLst>
                                      </p:cBhvr>
                                      <p:tavLst>
                                        <p:tav tm="0">
                                          <p:val>
                                            <p:strVal val="ppt_y"/>
                                          </p:val>
                                        </p:tav>
                                        <p:tav tm="100000">
                                          <p:val>
                                            <p:strVal val="ppt_y"/>
                                          </p:val>
                                        </p:tav>
                                      </p:tavLst>
                                    </p:anim>
                                    <p:animEffect transition="out" filter="fade">
                                      <p:cBhvr>
                                        <p:cTn id="157" dur="1000"/>
                                        <p:tgtEl>
                                          <p:spTgt spid="22"/>
                                        </p:tgtEl>
                                      </p:cBhvr>
                                    </p:animEffect>
                                    <p:set>
                                      <p:cBhvr>
                                        <p:cTn id="158" dur="1" fill="hold">
                                          <p:stCondLst>
                                            <p:cond delay="999"/>
                                          </p:stCondLst>
                                        </p:cTn>
                                        <p:tgtEl>
                                          <p:spTgt spid="22"/>
                                        </p:tgtEl>
                                        <p:attrNameLst>
                                          <p:attrName>style.visibility</p:attrName>
                                        </p:attrNameLst>
                                      </p:cBhvr>
                                      <p:to>
                                        <p:strVal val="hidden"/>
                                      </p:to>
                                    </p:set>
                                  </p:childTnLst>
                                </p:cTn>
                              </p:par>
                              <p:par>
                                <p:cTn id="159" presetID="2" presetClass="entr" presetSubtype="8" fill="hold" grpId="0" nodeType="withEffect">
                                  <p:stCondLst>
                                    <p:cond delay="100"/>
                                  </p:stCondLst>
                                  <p:childTnLst>
                                    <p:set>
                                      <p:cBhvr>
                                        <p:cTn id="160" dur="1" fill="hold">
                                          <p:stCondLst>
                                            <p:cond delay="0"/>
                                          </p:stCondLst>
                                        </p:cTn>
                                        <p:tgtEl>
                                          <p:spTgt spid="23"/>
                                        </p:tgtEl>
                                        <p:attrNameLst>
                                          <p:attrName>style.visibility</p:attrName>
                                        </p:attrNameLst>
                                      </p:cBhvr>
                                      <p:to>
                                        <p:strVal val="visible"/>
                                      </p:to>
                                    </p:set>
                                    <p:anim calcmode="lin" valueType="num">
                                      <p:cBhvr additive="base">
                                        <p:cTn id="161" dur="300" fill="hold"/>
                                        <p:tgtEl>
                                          <p:spTgt spid="23"/>
                                        </p:tgtEl>
                                        <p:attrNameLst>
                                          <p:attrName>ppt_x</p:attrName>
                                        </p:attrNameLst>
                                      </p:cBhvr>
                                      <p:tavLst>
                                        <p:tav tm="0">
                                          <p:val>
                                            <p:strVal val="0-#ppt_w/2"/>
                                          </p:val>
                                        </p:tav>
                                        <p:tav tm="100000">
                                          <p:val>
                                            <p:strVal val="#ppt_x"/>
                                          </p:val>
                                        </p:tav>
                                      </p:tavLst>
                                    </p:anim>
                                    <p:anim calcmode="lin" valueType="num">
                                      <p:cBhvr additive="base">
                                        <p:cTn id="162" dur="300" fill="hold"/>
                                        <p:tgtEl>
                                          <p:spTgt spid="23"/>
                                        </p:tgtEl>
                                        <p:attrNameLst>
                                          <p:attrName>ppt_y</p:attrName>
                                        </p:attrNameLst>
                                      </p:cBhvr>
                                      <p:tavLst>
                                        <p:tav tm="0">
                                          <p:val>
                                            <p:strVal val="#ppt_y"/>
                                          </p:val>
                                        </p:tav>
                                        <p:tav tm="100000">
                                          <p:val>
                                            <p:strVal val="#ppt_y"/>
                                          </p:val>
                                        </p:tav>
                                      </p:tavLst>
                                    </p:anim>
                                  </p:childTnLst>
                                </p:cTn>
                              </p:par>
                              <p:par>
                                <p:cTn id="163" presetID="29" presetClass="exit" presetSubtype="0" fill="hold" grpId="1" nodeType="withEffect">
                                  <p:stCondLst>
                                    <p:cond delay="100"/>
                                  </p:stCondLst>
                                  <p:childTnLst>
                                    <p:anim calcmode="lin" valueType="num">
                                      <p:cBhvr>
                                        <p:cTn id="164" dur="1000"/>
                                        <p:tgtEl>
                                          <p:spTgt spid="23"/>
                                        </p:tgtEl>
                                        <p:attrNameLst>
                                          <p:attrName>ppt_x</p:attrName>
                                        </p:attrNameLst>
                                      </p:cBhvr>
                                      <p:tavLst>
                                        <p:tav tm="0">
                                          <p:val>
                                            <p:strVal val="ppt_x"/>
                                          </p:val>
                                        </p:tav>
                                        <p:tav tm="100000">
                                          <p:val>
                                            <p:strVal val="ppt_x-.2"/>
                                          </p:val>
                                        </p:tav>
                                      </p:tavLst>
                                    </p:anim>
                                    <p:anim calcmode="lin" valueType="num">
                                      <p:cBhvr>
                                        <p:cTn id="165" dur="1000"/>
                                        <p:tgtEl>
                                          <p:spTgt spid="23"/>
                                        </p:tgtEl>
                                        <p:attrNameLst>
                                          <p:attrName>ppt_y</p:attrName>
                                        </p:attrNameLst>
                                      </p:cBhvr>
                                      <p:tavLst>
                                        <p:tav tm="0">
                                          <p:val>
                                            <p:strVal val="ppt_y"/>
                                          </p:val>
                                        </p:tav>
                                        <p:tav tm="100000">
                                          <p:val>
                                            <p:strVal val="ppt_y"/>
                                          </p:val>
                                        </p:tav>
                                      </p:tavLst>
                                    </p:anim>
                                    <p:animEffect transition="out" filter="fade">
                                      <p:cBhvr>
                                        <p:cTn id="166" dur="1000"/>
                                        <p:tgtEl>
                                          <p:spTgt spid="23"/>
                                        </p:tgtEl>
                                      </p:cBhvr>
                                    </p:animEffect>
                                    <p:set>
                                      <p:cBhvr>
                                        <p:cTn id="167" dur="1" fill="hold">
                                          <p:stCondLst>
                                            <p:cond delay="999"/>
                                          </p:stCondLst>
                                        </p:cTn>
                                        <p:tgtEl>
                                          <p:spTgt spid="23"/>
                                        </p:tgtEl>
                                        <p:attrNameLst>
                                          <p:attrName>style.visibility</p:attrName>
                                        </p:attrNameLst>
                                      </p:cBhvr>
                                      <p:to>
                                        <p:strVal val="hidden"/>
                                      </p:to>
                                    </p:set>
                                  </p:childTnLst>
                                </p:cTn>
                              </p:par>
                              <p:par>
                                <p:cTn id="168" presetID="2" presetClass="entr" presetSubtype="8" fill="hold" grpId="0" nodeType="withEffect">
                                  <p:stCondLst>
                                    <p:cond delay="0"/>
                                  </p:stCondLst>
                                  <p:childTnLst>
                                    <p:set>
                                      <p:cBhvr>
                                        <p:cTn id="169" dur="1" fill="hold">
                                          <p:stCondLst>
                                            <p:cond delay="0"/>
                                          </p:stCondLst>
                                        </p:cTn>
                                        <p:tgtEl>
                                          <p:spTgt spid="24"/>
                                        </p:tgtEl>
                                        <p:attrNameLst>
                                          <p:attrName>style.visibility</p:attrName>
                                        </p:attrNameLst>
                                      </p:cBhvr>
                                      <p:to>
                                        <p:strVal val="visible"/>
                                      </p:to>
                                    </p:set>
                                    <p:anim calcmode="lin" valueType="num">
                                      <p:cBhvr additive="base">
                                        <p:cTn id="170" dur="300" fill="hold"/>
                                        <p:tgtEl>
                                          <p:spTgt spid="24"/>
                                        </p:tgtEl>
                                        <p:attrNameLst>
                                          <p:attrName>ppt_x</p:attrName>
                                        </p:attrNameLst>
                                      </p:cBhvr>
                                      <p:tavLst>
                                        <p:tav tm="0">
                                          <p:val>
                                            <p:strVal val="0-#ppt_w/2"/>
                                          </p:val>
                                        </p:tav>
                                        <p:tav tm="100000">
                                          <p:val>
                                            <p:strVal val="#ppt_x"/>
                                          </p:val>
                                        </p:tav>
                                      </p:tavLst>
                                    </p:anim>
                                    <p:anim calcmode="lin" valueType="num">
                                      <p:cBhvr additive="base">
                                        <p:cTn id="171" dur="300" fill="hold"/>
                                        <p:tgtEl>
                                          <p:spTgt spid="24"/>
                                        </p:tgtEl>
                                        <p:attrNameLst>
                                          <p:attrName>ppt_y</p:attrName>
                                        </p:attrNameLst>
                                      </p:cBhvr>
                                      <p:tavLst>
                                        <p:tav tm="0">
                                          <p:val>
                                            <p:strVal val="#ppt_y"/>
                                          </p:val>
                                        </p:tav>
                                        <p:tav tm="100000">
                                          <p:val>
                                            <p:strVal val="#ppt_y"/>
                                          </p:val>
                                        </p:tav>
                                      </p:tavLst>
                                    </p:anim>
                                  </p:childTnLst>
                                </p:cTn>
                              </p:par>
                              <p:par>
                                <p:cTn id="172" presetID="29" presetClass="exit" presetSubtype="0" fill="hold" grpId="1" nodeType="withEffect">
                                  <p:stCondLst>
                                    <p:cond delay="200"/>
                                  </p:stCondLst>
                                  <p:childTnLst>
                                    <p:anim calcmode="lin" valueType="num">
                                      <p:cBhvr>
                                        <p:cTn id="173" dur="1000"/>
                                        <p:tgtEl>
                                          <p:spTgt spid="24"/>
                                        </p:tgtEl>
                                        <p:attrNameLst>
                                          <p:attrName>ppt_x</p:attrName>
                                        </p:attrNameLst>
                                      </p:cBhvr>
                                      <p:tavLst>
                                        <p:tav tm="0">
                                          <p:val>
                                            <p:strVal val="ppt_x"/>
                                          </p:val>
                                        </p:tav>
                                        <p:tav tm="100000">
                                          <p:val>
                                            <p:strVal val="ppt_x-.2"/>
                                          </p:val>
                                        </p:tav>
                                      </p:tavLst>
                                    </p:anim>
                                    <p:anim calcmode="lin" valueType="num">
                                      <p:cBhvr>
                                        <p:cTn id="174" dur="1000"/>
                                        <p:tgtEl>
                                          <p:spTgt spid="24"/>
                                        </p:tgtEl>
                                        <p:attrNameLst>
                                          <p:attrName>ppt_y</p:attrName>
                                        </p:attrNameLst>
                                      </p:cBhvr>
                                      <p:tavLst>
                                        <p:tav tm="0">
                                          <p:val>
                                            <p:strVal val="ppt_y"/>
                                          </p:val>
                                        </p:tav>
                                        <p:tav tm="100000">
                                          <p:val>
                                            <p:strVal val="ppt_y"/>
                                          </p:val>
                                        </p:tav>
                                      </p:tavLst>
                                    </p:anim>
                                    <p:animEffect transition="out" filter="fade">
                                      <p:cBhvr>
                                        <p:cTn id="175" dur="1000"/>
                                        <p:tgtEl>
                                          <p:spTgt spid="24"/>
                                        </p:tgtEl>
                                      </p:cBhvr>
                                    </p:animEffect>
                                    <p:set>
                                      <p:cBhvr>
                                        <p:cTn id="176" dur="1" fill="hold">
                                          <p:stCondLst>
                                            <p:cond delay="999"/>
                                          </p:stCondLst>
                                        </p:cTn>
                                        <p:tgtEl>
                                          <p:spTgt spid="24"/>
                                        </p:tgtEl>
                                        <p:attrNameLst>
                                          <p:attrName>style.visibility</p:attrName>
                                        </p:attrNameLst>
                                      </p:cBhvr>
                                      <p:to>
                                        <p:strVal val="hidden"/>
                                      </p:to>
                                    </p:set>
                                  </p:childTnLst>
                                </p:cTn>
                              </p:par>
                              <p:par>
                                <p:cTn id="177" presetID="2" presetClass="entr" presetSubtype="8" fill="hold" grpId="0" nodeType="withEffect">
                                  <p:stCondLst>
                                    <p:cond delay="200"/>
                                  </p:stCondLst>
                                  <p:childTnLst>
                                    <p:set>
                                      <p:cBhvr>
                                        <p:cTn id="178" dur="1" fill="hold">
                                          <p:stCondLst>
                                            <p:cond delay="0"/>
                                          </p:stCondLst>
                                        </p:cTn>
                                        <p:tgtEl>
                                          <p:spTgt spid="25"/>
                                        </p:tgtEl>
                                        <p:attrNameLst>
                                          <p:attrName>style.visibility</p:attrName>
                                        </p:attrNameLst>
                                      </p:cBhvr>
                                      <p:to>
                                        <p:strVal val="visible"/>
                                      </p:to>
                                    </p:set>
                                    <p:anim calcmode="lin" valueType="num">
                                      <p:cBhvr additive="base">
                                        <p:cTn id="179" dur="300" fill="hold"/>
                                        <p:tgtEl>
                                          <p:spTgt spid="25"/>
                                        </p:tgtEl>
                                        <p:attrNameLst>
                                          <p:attrName>ppt_x</p:attrName>
                                        </p:attrNameLst>
                                      </p:cBhvr>
                                      <p:tavLst>
                                        <p:tav tm="0">
                                          <p:val>
                                            <p:strVal val="0-#ppt_w/2"/>
                                          </p:val>
                                        </p:tav>
                                        <p:tav tm="100000">
                                          <p:val>
                                            <p:strVal val="#ppt_x"/>
                                          </p:val>
                                        </p:tav>
                                      </p:tavLst>
                                    </p:anim>
                                    <p:anim calcmode="lin" valueType="num">
                                      <p:cBhvr additive="base">
                                        <p:cTn id="180" dur="300" fill="hold"/>
                                        <p:tgtEl>
                                          <p:spTgt spid="25"/>
                                        </p:tgtEl>
                                        <p:attrNameLst>
                                          <p:attrName>ppt_y</p:attrName>
                                        </p:attrNameLst>
                                      </p:cBhvr>
                                      <p:tavLst>
                                        <p:tav tm="0">
                                          <p:val>
                                            <p:strVal val="#ppt_y"/>
                                          </p:val>
                                        </p:tav>
                                        <p:tav tm="100000">
                                          <p:val>
                                            <p:strVal val="#ppt_y"/>
                                          </p:val>
                                        </p:tav>
                                      </p:tavLst>
                                    </p:anim>
                                  </p:childTnLst>
                                </p:cTn>
                              </p:par>
                              <p:par>
                                <p:cTn id="181" presetID="29" presetClass="exit" presetSubtype="0" fill="hold" grpId="1" nodeType="withEffect">
                                  <p:stCondLst>
                                    <p:cond delay="200"/>
                                  </p:stCondLst>
                                  <p:childTnLst>
                                    <p:anim calcmode="lin" valueType="num">
                                      <p:cBhvr>
                                        <p:cTn id="182" dur="1000"/>
                                        <p:tgtEl>
                                          <p:spTgt spid="25"/>
                                        </p:tgtEl>
                                        <p:attrNameLst>
                                          <p:attrName>ppt_x</p:attrName>
                                        </p:attrNameLst>
                                      </p:cBhvr>
                                      <p:tavLst>
                                        <p:tav tm="0">
                                          <p:val>
                                            <p:strVal val="ppt_x"/>
                                          </p:val>
                                        </p:tav>
                                        <p:tav tm="100000">
                                          <p:val>
                                            <p:strVal val="ppt_x-.2"/>
                                          </p:val>
                                        </p:tav>
                                      </p:tavLst>
                                    </p:anim>
                                    <p:anim calcmode="lin" valueType="num">
                                      <p:cBhvr>
                                        <p:cTn id="183" dur="1000"/>
                                        <p:tgtEl>
                                          <p:spTgt spid="25"/>
                                        </p:tgtEl>
                                        <p:attrNameLst>
                                          <p:attrName>ppt_y</p:attrName>
                                        </p:attrNameLst>
                                      </p:cBhvr>
                                      <p:tavLst>
                                        <p:tav tm="0">
                                          <p:val>
                                            <p:strVal val="ppt_y"/>
                                          </p:val>
                                        </p:tav>
                                        <p:tav tm="100000">
                                          <p:val>
                                            <p:strVal val="ppt_y"/>
                                          </p:val>
                                        </p:tav>
                                      </p:tavLst>
                                    </p:anim>
                                    <p:animEffect transition="out" filter="fade">
                                      <p:cBhvr>
                                        <p:cTn id="184" dur="1000"/>
                                        <p:tgtEl>
                                          <p:spTgt spid="25"/>
                                        </p:tgtEl>
                                      </p:cBhvr>
                                    </p:animEffect>
                                    <p:set>
                                      <p:cBhvr>
                                        <p:cTn id="185" dur="1" fill="hold">
                                          <p:stCondLst>
                                            <p:cond delay="999"/>
                                          </p:stCondLst>
                                        </p:cTn>
                                        <p:tgtEl>
                                          <p:spTgt spid="25"/>
                                        </p:tgtEl>
                                        <p:attrNameLst>
                                          <p:attrName>style.visibility</p:attrName>
                                        </p:attrNameLst>
                                      </p:cBhvr>
                                      <p:to>
                                        <p:strVal val="hidden"/>
                                      </p:to>
                                    </p:set>
                                  </p:childTnLst>
                                </p:cTn>
                              </p:par>
                              <p:par>
                                <p:cTn id="186" presetID="2" presetClass="entr" presetSubtype="8" fill="hold" grpId="0" nodeType="withEffect">
                                  <p:stCondLst>
                                    <p:cond delay="300"/>
                                  </p:stCondLst>
                                  <p:childTnLst>
                                    <p:set>
                                      <p:cBhvr>
                                        <p:cTn id="187" dur="1" fill="hold">
                                          <p:stCondLst>
                                            <p:cond delay="0"/>
                                          </p:stCondLst>
                                        </p:cTn>
                                        <p:tgtEl>
                                          <p:spTgt spid="26"/>
                                        </p:tgtEl>
                                        <p:attrNameLst>
                                          <p:attrName>style.visibility</p:attrName>
                                        </p:attrNameLst>
                                      </p:cBhvr>
                                      <p:to>
                                        <p:strVal val="visible"/>
                                      </p:to>
                                    </p:set>
                                    <p:anim calcmode="lin" valueType="num">
                                      <p:cBhvr additive="base">
                                        <p:cTn id="188" dur="300" fill="hold"/>
                                        <p:tgtEl>
                                          <p:spTgt spid="26"/>
                                        </p:tgtEl>
                                        <p:attrNameLst>
                                          <p:attrName>ppt_x</p:attrName>
                                        </p:attrNameLst>
                                      </p:cBhvr>
                                      <p:tavLst>
                                        <p:tav tm="0">
                                          <p:val>
                                            <p:strVal val="0-#ppt_w/2"/>
                                          </p:val>
                                        </p:tav>
                                        <p:tav tm="100000">
                                          <p:val>
                                            <p:strVal val="#ppt_x"/>
                                          </p:val>
                                        </p:tav>
                                      </p:tavLst>
                                    </p:anim>
                                    <p:anim calcmode="lin" valueType="num">
                                      <p:cBhvr additive="base">
                                        <p:cTn id="189" dur="300" fill="hold"/>
                                        <p:tgtEl>
                                          <p:spTgt spid="26"/>
                                        </p:tgtEl>
                                        <p:attrNameLst>
                                          <p:attrName>ppt_y</p:attrName>
                                        </p:attrNameLst>
                                      </p:cBhvr>
                                      <p:tavLst>
                                        <p:tav tm="0">
                                          <p:val>
                                            <p:strVal val="#ppt_y"/>
                                          </p:val>
                                        </p:tav>
                                        <p:tav tm="100000">
                                          <p:val>
                                            <p:strVal val="#ppt_y"/>
                                          </p:val>
                                        </p:tav>
                                      </p:tavLst>
                                    </p:anim>
                                  </p:childTnLst>
                                </p:cTn>
                              </p:par>
                              <p:par>
                                <p:cTn id="190" presetID="29" presetClass="exit" presetSubtype="0" fill="hold" grpId="1" nodeType="withEffect">
                                  <p:stCondLst>
                                    <p:cond delay="300"/>
                                  </p:stCondLst>
                                  <p:childTnLst>
                                    <p:anim calcmode="lin" valueType="num">
                                      <p:cBhvr>
                                        <p:cTn id="191" dur="1000"/>
                                        <p:tgtEl>
                                          <p:spTgt spid="26"/>
                                        </p:tgtEl>
                                        <p:attrNameLst>
                                          <p:attrName>ppt_x</p:attrName>
                                        </p:attrNameLst>
                                      </p:cBhvr>
                                      <p:tavLst>
                                        <p:tav tm="0">
                                          <p:val>
                                            <p:strVal val="ppt_x"/>
                                          </p:val>
                                        </p:tav>
                                        <p:tav tm="100000">
                                          <p:val>
                                            <p:strVal val="ppt_x-.2"/>
                                          </p:val>
                                        </p:tav>
                                      </p:tavLst>
                                    </p:anim>
                                    <p:anim calcmode="lin" valueType="num">
                                      <p:cBhvr>
                                        <p:cTn id="192" dur="1000"/>
                                        <p:tgtEl>
                                          <p:spTgt spid="26"/>
                                        </p:tgtEl>
                                        <p:attrNameLst>
                                          <p:attrName>ppt_y</p:attrName>
                                        </p:attrNameLst>
                                      </p:cBhvr>
                                      <p:tavLst>
                                        <p:tav tm="0">
                                          <p:val>
                                            <p:strVal val="ppt_y"/>
                                          </p:val>
                                        </p:tav>
                                        <p:tav tm="100000">
                                          <p:val>
                                            <p:strVal val="ppt_y"/>
                                          </p:val>
                                        </p:tav>
                                      </p:tavLst>
                                    </p:anim>
                                    <p:animEffect transition="out" filter="fade">
                                      <p:cBhvr>
                                        <p:cTn id="193" dur="1000"/>
                                        <p:tgtEl>
                                          <p:spTgt spid="26"/>
                                        </p:tgtEl>
                                      </p:cBhvr>
                                    </p:animEffect>
                                    <p:set>
                                      <p:cBhvr>
                                        <p:cTn id="194" dur="1" fill="hold">
                                          <p:stCondLst>
                                            <p:cond delay="999"/>
                                          </p:stCondLst>
                                        </p:cTn>
                                        <p:tgtEl>
                                          <p:spTgt spid="26"/>
                                        </p:tgtEl>
                                        <p:attrNameLst>
                                          <p:attrName>style.visibility</p:attrName>
                                        </p:attrNameLst>
                                      </p:cBhvr>
                                      <p:to>
                                        <p:strVal val="hidden"/>
                                      </p:to>
                                    </p:set>
                                  </p:childTnLst>
                                </p:cTn>
                              </p:par>
                              <p:par>
                                <p:cTn id="195" presetID="2" presetClass="entr" presetSubtype="8" fill="hold" grpId="0" nodeType="withEffect">
                                  <p:stCondLst>
                                    <p:cond delay="400"/>
                                  </p:stCondLst>
                                  <p:childTnLst>
                                    <p:set>
                                      <p:cBhvr>
                                        <p:cTn id="196" dur="1" fill="hold">
                                          <p:stCondLst>
                                            <p:cond delay="0"/>
                                          </p:stCondLst>
                                        </p:cTn>
                                        <p:tgtEl>
                                          <p:spTgt spid="27"/>
                                        </p:tgtEl>
                                        <p:attrNameLst>
                                          <p:attrName>style.visibility</p:attrName>
                                        </p:attrNameLst>
                                      </p:cBhvr>
                                      <p:to>
                                        <p:strVal val="visible"/>
                                      </p:to>
                                    </p:set>
                                    <p:anim calcmode="lin" valueType="num">
                                      <p:cBhvr additive="base">
                                        <p:cTn id="197" dur="300" fill="hold"/>
                                        <p:tgtEl>
                                          <p:spTgt spid="27"/>
                                        </p:tgtEl>
                                        <p:attrNameLst>
                                          <p:attrName>ppt_x</p:attrName>
                                        </p:attrNameLst>
                                      </p:cBhvr>
                                      <p:tavLst>
                                        <p:tav tm="0">
                                          <p:val>
                                            <p:strVal val="0-#ppt_w/2"/>
                                          </p:val>
                                        </p:tav>
                                        <p:tav tm="100000">
                                          <p:val>
                                            <p:strVal val="#ppt_x"/>
                                          </p:val>
                                        </p:tav>
                                      </p:tavLst>
                                    </p:anim>
                                    <p:anim calcmode="lin" valueType="num">
                                      <p:cBhvr additive="base">
                                        <p:cTn id="198" dur="300" fill="hold"/>
                                        <p:tgtEl>
                                          <p:spTgt spid="27"/>
                                        </p:tgtEl>
                                        <p:attrNameLst>
                                          <p:attrName>ppt_y</p:attrName>
                                        </p:attrNameLst>
                                      </p:cBhvr>
                                      <p:tavLst>
                                        <p:tav tm="0">
                                          <p:val>
                                            <p:strVal val="#ppt_y"/>
                                          </p:val>
                                        </p:tav>
                                        <p:tav tm="100000">
                                          <p:val>
                                            <p:strVal val="#ppt_y"/>
                                          </p:val>
                                        </p:tav>
                                      </p:tavLst>
                                    </p:anim>
                                  </p:childTnLst>
                                </p:cTn>
                              </p:par>
                              <p:par>
                                <p:cTn id="199" presetID="29" presetClass="exit" presetSubtype="0" fill="hold" grpId="1" nodeType="withEffect">
                                  <p:stCondLst>
                                    <p:cond delay="400"/>
                                  </p:stCondLst>
                                  <p:childTnLst>
                                    <p:anim calcmode="lin" valueType="num">
                                      <p:cBhvr>
                                        <p:cTn id="200" dur="1000"/>
                                        <p:tgtEl>
                                          <p:spTgt spid="27"/>
                                        </p:tgtEl>
                                        <p:attrNameLst>
                                          <p:attrName>ppt_x</p:attrName>
                                        </p:attrNameLst>
                                      </p:cBhvr>
                                      <p:tavLst>
                                        <p:tav tm="0">
                                          <p:val>
                                            <p:strVal val="ppt_x"/>
                                          </p:val>
                                        </p:tav>
                                        <p:tav tm="100000">
                                          <p:val>
                                            <p:strVal val="ppt_x-.2"/>
                                          </p:val>
                                        </p:tav>
                                      </p:tavLst>
                                    </p:anim>
                                    <p:anim calcmode="lin" valueType="num">
                                      <p:cBhvr>
                                        <p:cTn id="201" dur="1000"/>
                                        <p:tgtEl>
                                          <p:spTgt spid="27"/>
                                        </p:tgtEl>
                                        <p:attrNameLst>
                                          <p:attrName>ppt_y</p:attrName>
                                        </p:attrNameLst>
                                      </p:cBhvr>
                                      <p:tavLst>
                                        <p:tav tm="0">
                                          <p:val>
                                            <p:strVal val="ppt_y"/>
                                          </p:val>
                                        </p:tav>
                                        <p:tav tm="100000">
                                          <p:val>
                                            <p:strVal val="ppt_y"/>
                                          </p:val>
                                        </p:tav>
                                      </p:tavLst>
                                    </p:anim>
                                    <p:animEffect transition="out" filter="fade">
                                      <p:cBhvr>
                                        <p:cTn id="202" dur="1000"/>
                                        <p:tgtEl>
                                          <p:spTgt spid="27"/>
                                        </p:tgtEl>
                                      </p:cBhvr>
                                    </p:animEffect>
                                    <p:set>
                                      <p:cBhvr>
                                        <p:cTn id="203" dur="1" fill="hold">
                                          <p:stCondLst>
                                            <p:cond delay="999"/>
                                          </p:stCondLst>
                                        </p:cTn>
                                        <p:tgtEl>
                                          <p:spTgt spid="27"/>
                                        </p:tgtEl>
                                        <p:attrNameLst>
                                          <p:attrName>style.visibility</p:attrName>
                                        </p:attrNameLst>
                                      </p:cBhvr>
                                      <p:to>
                                        <p:strVal val="hidden"/>
                                      </p:to>
                                    </p:set>
                                  </p:childTnLst>
                                </p:cTn>
                              </p:par>
                              <p:par>
                                <p:cTn id="204" presetID="2" presetClass="entr" presetSubtype="8" fill="hold" grpId="0" nodeType="withEffect">
                                  <p:stCondLst>
                                    <p:cond delay="0"/>
                                  </p:stCondLst>
                                  <p:childTnLst>
                                    <p:set>
                                      <p:cBhvr>
                                        <p:cTn id="205" dur="1" fill="hold">
                                          <p:stCondLst>
                                            <p:cond delay="0"/>
                                          </p:stCondLst>
                                        </p:cTn>
                                        <p:tgtEl>
                                          <p:spTgt spid="28"/>
                                        </p:tgtEl>
                                        <p:attrNameLst>
                                          <p:attrName>style.visibility</p:attrName>
                                        </p:attrNameLst>
                                      </p:cBhvr>
                                      <p:to>
                                        <p:strVal val="visible"/>
                                      </p:to>
                                    </p:set>
                                    <p:anim calcmode="lin" valueType="num">
                                      <p:cBhvr additive="base">
                                        <p:cTn id="206" dur="300" fill="hold"/>
                                        <p:tgtEl>
                                          <p:spTgt spid="28"/>
                                        </p:tgtEl>
                                        <p:attrNameLst>
                                          <p:attrName>ppt_x</p:attrName>
                                        </p:attrNameLst>
                                      </p:cBhvr>
                                      <p:tavLst>
                                        <p:tav tm="0">
                                          <p:val>
                                            <p:strVal val="0-#ppt_w/2"/>
                                          </p:val>
                                        </p:tav>
                                        <p:tav tm="100000">
                                          <p:val>
                                            <p:strVal val="#ppt_x"/>
                                          </p:val>
                                        </p:tav>
                                      </p:tavLst>
                                    </p:anim>
                                    <p:anim calcmode="lin" valueType="num">
                                      <p:cBhvr additive="base">
                                        <p:cTn id="207" dur="300" fill="hold"/>
                                        <p:tgtEl>
                                          <p:spTgt spid="28"/>
                                        </p:tgtEl>
                                        <p:attrNameLst>
                                          <p:attrName>ppt_y</p:attrName>
                                        </p:attrNameLst>
                                      </p:cBhvr>
                                      <p:tavLst>
                                        <p:tav tm="0">
                                          <p:val>
                                            <p:strVal val="#ppt_y"/>
                                          </p:val>
                                        </p:tav>
                                        <p:tav tm="100000">
                                          <p:val>
                                            <p:strVal val="#ppt_y"/>
                                          </p:val>
                                        </p:tav>
                                      </p:tavLst>
                                    </p:anim>
                                  </p:childTnLst>
                                </p:cTn>
                              </p:par>
                              <p:par>
                                <p:cTn id="208" presetID="29" presetClass="exit" presetSubtype="0" fill="hold" grpId="1" nodeType="withEffect">
                                  <p:stCondLst>
                                    <p:cond delay="200"/>
                                  </p:stCondLst>
                                  <p:childTnLst>
                                    <p:anim calcmode="lin" valueType="num">
                                      <p:cBhvr>
                                        <p:cTn id="209" dur="1000"/>
                                        <p:tgtEl>
                                          <p:spTgt spid="28"/>
                                        </p:tgtEl>
                                        <p:attrNameLst>
                                          <p:attrName>ppt_x</p:attrName>
                                        </p:attrNameLst>
                                      </p:cBhvr>
                                      <p:tavLst>
                                        <p:tav tm="0">
                                          <p:val>
                                            <p:strVal val="ppt_x"/>
                                          </p:val>
                                        </p:tav>
                                        <p:tav tm="100000">
                                          <p:val>
                                            <p:strVal val="ppt_x-.2"/>
                                          </p:val>
                                        </p:tav>
                                      </p:tavLst>
                                    </p:anim>
                                    <p:anim calcmode="lin" valueType="num">
                                      <p:cBhvr>
                                        <p:cTn id="210" dur="1000"/>
                                        <p:tgtEl>
                                          <p:spTgt spid="28"/>
                                        </p:tgtEl>
                                        <p:attrNameLst>
                                          <p:attrName>ppt_y</p:attrName>
                                        </p:attrNameLst>
                                      </p:cBhvr>
                                      <p:tavLst>
                                        <p:tav tm="0">
                                          <p:val>
                                            <p:strVal val="ppt_y"/>
                                          </p:val>
                                        </p:tav>
                                        <p:tav tm="100000">
                                          <p:val>
                                            <p:strVal val="ppt_y"/>
                                          </p:val>
                                        </p:tav>
                                      </p:tavLst>
                                    </p:anim>
                                    <p:animEffect transition="out" filter="fade">
                                      <p:cBhvr>
                                        <p:cTn id="211" dur="1000"/>
                                        <p:tgtEl>
                                          <p:spTgt spid="28"/>
                                        </p:tgtEl>
                                      </p:cBhvr>
                                    </p:animEffect>
                                    <p:set>
                                      <p:cBhvr>
                                        <p:cTn id="212" dur="1" fill="hold">
                                          <p:stCondLst>
                                            <p:cond delay="999"/>
                                          </p:stCondLst>
                                        </p:cTn>
                                        <p:tgtEl>
                                          <p:spTgt spid="28"/>
                                        </p:tgtEl>
                                        <p:attrNameLst>
                                          <p:attrName>style.visibility</p:attrName>
                                        </p:attrNameLst>
                                      </p:cBhvr>
                                      <p:to>
                                        <p:strVal val="hidden"/>
                                      </p:to>
                                    </p:set>
                                  </p:childTnLst>
                                </p:cTn>
                              </p:par>
                              <p:par>
                                <p:cTn id="213" presetID="2" presetClass="entr" presetSubtype="8" fill="hold" grpId="0" nodeType="withEffect">
                                  <p:stCondLst>
                                    <p:cond delay="0"/>
                                  </p:stCondLst>
                                  <p:childTnLst>
                                    <p:set>
                                      <p:cBhvr>
                                        <p:cTn id="214" dur="1" fill="hold">
                                          <p:stCondLst>
                                            <p:cond delay="0"/>
                                          </p:stCondLst>
                                        </p:cTn>
                                        <p:tgtEl>
                                          <p:spTgt spid="29"/>
                                        </p:tgtEl>
                                        <p:attrNameLst>
                                          <p:attrName>style.visibility</p:attrName>
                                        </p:attrNameLst>
                                      </p:cBhvr>
                                      <p:to>
                                        <p:strVal val="visible"/>
                                      </p:to>
                                    </p:set>
                                    <p:anim calcmode="lin" valueType="num">
                                      <p:cBhvr additive="base">
                                        <p:cTn id="215" dur="300" fill="hold"/>
                                        <p:tgtEl>
                                          <p:spTgt spid="29"/>
                                        </p:tgtEl>
                                        <p:attrNameLst>
                                          <p:attrName>ppt_x</p:attrName>
                                        </p:attrNameLst>
                                      </p:cBhvr>
                                      <p:tavLst>
                                        <p:tav tm="0">
                                          <p:val>
                                            <p:strVal val="0-#ppt_w/2"/>
                                          </p:val>
                                        </p:tav>
                                        <p:tav tm="100000">
                                          <p:val>
                                            <p:strVal val="#ppt_x"/>
                                          </p:val>
                                        </p:tav>
                                      </p:tavLst>
                                    </p:anim>
                                    <p:anim calcmode="lin" valueType="num">
                                      <p:cBhvr additive="base">
                                        <p:cTn id="216" dur="300" fill="hold"/>
                                        <p:tgtEl>
                                          <p:spTgt spid="29"/>
                                        </p:tgtEl>
                                        <p:attrNameLst>
                                          <p:attrName>ppt_y</p:attrName>
                                        </p:attrNameLst>
                                      </p:cBhvr>
                                      <p:tavLst>
                                        <p:tav tm="0">
                                          <p:val>
                                            <p:strVal val="#ppt_y"/>
                                          </p:val>
                                        </p:tav>
                                        <p:tav tm="100000">
                                          <p:val>
                                            <p:strVal val="#ppt_y"/>
                                          </p:val>
                                        </p:tav>
                                      </p:tavLst>
                                    </p:anim>
                                  </p:childTnLst>
                                </p:cTn>
                              </p:par>
                              <p:par>
                                <p:cTn id="217" presetID="29" presetClass="exit" presetSubtype="0" fill="hold" grpId="1" nodeType="withEffect">
                                  <p:stCondLst>
                                    <p:cond delay="200"/>
                                  </p:stCondLst>
                                  <p:childTnLst>
                                    <p:anim calcmode="lin" valueType="num">
                                      <p:cBhvr>
                                        <p:cTn id="218" dur="1000"/>
                                        <p:tgtEl>
                                          <p:spTgt spid="29"/>
                                        </p:tgtEl>
                                        <p:attrNameLst>
                                          <p:attrName>ppt_x</p:attrName>
                                        </p:attrNameLst>
                                      </p:cBhvr>
                                      <p:tavLst>
                                        <p:tav tm="0">
                                          <p:val>
                                            <p:strVal val="ppt_x"/>
                                          </p:val>
                                        </p:tav>
                                        <p:tav tm="100000">
                                          <p:val>
                                            <p:strVal val="ppt_x-.2"/>
                                          </p:val>
                                        </p:tav>
                                      </p:tavLst>
                                    </p:anim>
                                    <p:anim calcmode="lin" valueType="num">
                                      <p:cBhvr>
                                        <p:cTn id="219" dur="1000"/>
                                        <p:tgtEl>
                                          <p:spTgt spid="29"/>
                                        </p:tgtEl>
                                        <p:attrNameLst>
                                          <p:attrName>ppt_y</p:attrName>
                                        </p:attrNameLst>
                                      </p:cBhvr>
                                      <p:tavLst>
                                        <p:tav tm="0">
                                          <p:val>
                                            <p:strVal val="ppt_y"/>
                                          </p:val>
                                        </p:tav>
                                        <p:tav tm="100000">
                                          <p:val>
                                            <p:strVal val="ppt_y"/>
                                          </p:val>
                                        </p:tav>
                                      </p:tavLst>
                                    </p:anim>
                                    <p:animEffect transition="out" filter="fade">
                                      <p:cBhvr>
                                        <p:cTn id="220" dur="1000"/>
                                        <p:tgtEl>
                                          <p:spTgt spid="29"/>
                                        </p:tgtEl>
                                      </p:cBhvr>
                                    </p:animEffect>
                                    <p:set>
                                      <p:cBhvr>
                                        <p:cTn id="221" dur="1" fill="hold">
                                          <p:stCondLst>
                                            <p:cond delay="999"/>
                                          </p:stCondLst>
                                        </p:cTn>
                                        <p:tgtEl>
                                          <p:spTgt spid="29"/>
                                        </p:tgtEl>
                                        <p:attrNameLst>
                                          <p:attrName>style.visibility</p:attrName>
                                        </p:attrNameLst>
                                      </p:cBhvr>
                                      <p:to>
                                        <p:strVal val="hidden"/>
                                      </p:to>
                                    </p:set>
                                  </p:childTnLst>
                                </p:cTn>
                              </p:par>
                              <p:par>
                                <p:cTn id="222" presetID="2" presetClass="entr" presetSubtype="8" fill="hold" grpId="0" nodeType="withEffect">
                                  <p:stCondLst>
                                    <p:cond delay="100"/>
                                  </p:stCondLst>
                                  <p:childTnLst>
                                    <p:set>
                                      <p:cBhvr>
                                        <p:cTn id="223" dur="1" fill="hold">
                                          <p:stCondLst>
                                            <p:cond delay="0"/>
                                          </p:stCondLst>
                                        </p:cTn>
                                        <p:tgtEl>
                                          <p:spTgt spid="30"/>
                                        </p:tgtEl>
                                        <p:attrNameLst>
                                          <p:attrName>style.visibility</p:attrName>
                                        </p:attrNameLst>
                                      </p:cBhvr>
                                      <p:to>
                                        <p:strVal val="visible"/>
                                      </p:to>
                                    </p:set>
                                    <p:anim calcmode="lin" valueType="num">
                                      <p:cBhvr additive="base">
                                        <p:cTn id="224" dur="300" fill="hold"/>
                                        <p:tgtEl>
                                          <p:spTgt spid="30"/>
                                        </p:tgtEl>
                                        <p:attrNameLst>
                                          <p:attrName>ppt_x</p:attrName>
                                        </p:attrNameLst>
                                      </p:cBhvr>
                                      <p:tavLst>
                                        <p:tav tm="0">
                                          <p:val>
                                            <p:strVal val="0-#ppt_w/2"/>
                                          </p:val>
                                        </p:tav>
                                        <p:tav tm="100000">
                                          <p:val>
                                            <p:strVal val="#ppt_x"/>
                                          </p:val>
                                        </p:tav>
                                      </p:tavLst>
                                    </p:anim>
                                    <p:anim calcmode="lin" valueType="num">
                                      <p:cBhvr additive="base">
                                        <p:cTn id="225" dur="300" fill="hold"/>
                                        <p:tgtEl>
                                          <p:spTgt spid="30"/>
                                        </p:tgtEl>
                                        <p:attrNameLst>
                                          <p:attrName>ppt_y</p:attrName>
                                        </p:attrNameLst>
                                      </p:cBhvr>
                                      <p:tavLst>
                                        <p:tav tm="0">
                                          <p:val>
                                            <p:strVal val="#ppt_y"/>
                                          </p:val>
                                        </p:tav>
                                        <p:tav tm="100000">
                                          <p:val>
                                            <p:strVal val="#ppt_y"/>
                                          </p:val>
                                        </p:tav>
                                      </p:tavLst>
                                    </p:anim>
                                  </p:childTnLst>
                                </p:cTn>
                              </p:par>
                              <p:par>
                                <p:cTn id="226" presetID="29" presetClass="exit" presetSubtype="0" fill="hold" grpId="1" nodeType="withEffect">
                                  <p:stCondLst>
                                    <p:cond delay="100"/>
                                  </p:stCondLst>
                                  <p:childTnLst>
                                    <p:anim calcmode="lin" valueType="num">
                                      <p:cBhvr>
                                        <p:cTn id="227" dur="1000"/>
                                        <p:tgtEl>
                                          <p:spTgt spid="30"/>
                                        </p:tgtEl>
                                        <p:attrNameLst>
                                          <p:attrName>ppt_x</p:attrName>
                                        </p:attrNameLst>
                                      </p:cBhvr>
                                      <p:tavLst>
                                        <p:tav tm="0">
                                          <p:val>
                                            <p:strVal val="ppt_x"/>
                                          </p:val>
                                        </p:tav>
                                        <p:tav tm="100000">
                                          <p:val>
                                            <p:strVal val="ppt_x-.2"/>
                                          </p:val>
                                        </p:tav>
                                      </p:tavLst>
                                    </p:anim>
                                    <p:anim calcmode="lin" valueType="num">
                                      <p:cBhvr>
                                        <p:cTn id="228" dur="1000"/>
                                        <p:tgtEl>
                                          <p:spTgt spid="30"/>
                                        </p:tgtEl>
                                        <p:attrNameLst>
                                          <p:attrName>ppt_y</p:attrName>
                                        </p:attrNameLst>
                                      </p:cBhvr>
                                      <p:tavLst>
                                        <p:tav tm="0">
                                          <p:val>
                                            <p:strVal val="ppt_y"/>
                                          </p:val>
                                        </p:tav>
                                        <p:tav tm="100000">
                                          <p:val>
                                            <p:strVal val="ppt_y"/>
                                          </p:val>
                                        </p:tav>
                                      </p:tavLst>
                                    </p:anim>
                                    <p:animEffect transition="out" filter="fade">
                                      <p:cBhvr>
                                        <p:cTn id="229" dur="1000"/>
                                        <p:tgtEl>
                                          <p:spTgt spid="30"/>
                                        </p:tgtEl>
                                      </p:cBhvr>
                                    </p:animEffect>
                                    <p:set>
                                      <p:cBhvr>
                                        <p:cTn id="230" dur="1" fill="hold">
                                          <p:stCondLst>
                                            <p:cond delay="999"/>
                                          </p:stCondLst>
                                        </p:cTn>
                                        <p:tgtEl>
                                          <p:spTgt spid="30"/>
                                        </p:tgtEl>
                                        <p:attrNameLst>
                                          <p:attrName>style.visibility</p:attrName>
                                        </p:attrNameLst>
                                      </p:cBhvr>
                                      <p:to>
                                        <p:strVal val="hidden"/>
                                      </p:to>
                                    </p:set>
                                  </p:childTnLst>
                                </p:cTn>
                              </p:par>
                              <p:par>
                                <p:cTn id="231" presetID="2" presetClass="entr" presetSubtype="8" fill="hold" grpId="0" nodeType="withEffect">
                                  <p:stCondLst>
                                    <p:cond delay="0"/>
                                  </p:stCondLst>
                                  <p:childTnLst>
                                    <p:set>
                                      <p:cBhvr>
                                        <p:cTn id="232" dur="1" fill="hold">
                                          <p:stCondLst>
                                            <p:cond delay="0"/>
                                          </p:stCondLst>
                                        </p:cTn>
                                        <p:tgtEl>
                                          <p:spTgt spid="31"/>
                                        </p:tgtEl>
                                        <p:attrNameLst>
                                          <p:attrName>style.visibility</p:attrName>
                                        </p:attrNameLst>
                                      </p:cBhvr>
                                      <p:to>
                                        <p:strVal val="visible"/>
                                      </p:to>
                                    </p:set>
                                    <p:anim calcmode="lin" valueType="num">
                                      <p:cBhvr additive="base">
                                        <p:cTn id="233" dur="300" fill="hold"/>
                                        <p:tgtEl>
                                          <p:spTgt spid="31"/>
                                        </p:tgtEl>
                                        <p:attrNameLst>
                                          <p:attrName>ppt_x</p:attrName>
                                        </p:attrNameLst>
                                      </p:cBhvr>
                                      <p:tavLst>
                                        <p:tav tm="0">
                                          <p:val>
                                            <p:strVal val="0-#ppt_w/2"/>
                                          </p:val>
                                        </p:tav>
                                        <p:tav tm="100000">
                                          <p:val>
                                            <p:strVal val="#ppt_x"/>
                                          </p:val>
                                        </p:tav>
                                      </p:tavLst>
                                    </p:anim>
                                    <p:anim calcmode="lin" valueType="num">
                                      <p:cBhvr additive="base">
                                        <p:cTn id="234" dur="300" fill="hold"/>
                                        <p:tgtEl>
                                          <p:spTgt spid="31"/>
                                        </p:tgtEl>
                                        <p:attrNameLst>
                                          <p:attrName>ppt_y</p:attrName>
                                        </p:attrNameLst>
                                      </p:cBhvr>
                                      <p:tavLst>
                                        <p:tav tm="0">
                                          <p:val>
                                            <p:strVal val="#ppt_y"/>
                                          </p:val>
                                        </p:tav>
                                        <p:tav tm="100000">
                                          <p:val>
                                            <p:strVal val="#ppt_y"/>
                                          </p:val>
                                        </p:tav>
                                      </p:tavLst>
                                    </p:anim>
                                  </p:childTnLst>
                                </p:cTn>
                              </p:par>
                              <p:par>
                                <p:cTn id="235" presetID="29" presetClass="exit" presetSubtype="0" fill="hold" grpId="1" nodeType="withEffect">
                                  <p:stCondLst>
                                    <p:cond delay="200"/>
                                  </p:stCondLst>
                                  <p:childTnLst>
                                    <p:anim calcmode="lin" valueType="num">
                                      <p:cBhvr>
                                        <p:cTn id="236" dur="1000"/>
                                        <p:tgtEl>
                                          <p:spTgt spid="31"/>
                                        </p:tgtEl>
                                        <p:attrNameLst>
                                          <p:attrName>ppt_x</p:attrName>
                                        </p:attrNameLst>
                                      </p:cBhvr>
                                      <p:tavLst>
                                        <p:tav tm="0">
                                          <p:val>
                                            <p:strVal val="ppt_x"/>
                                          </p:val>
                                        </p:tav>
                                        <p:tav tm="100000">
                                          <p:val>
                                            <p:strVal val="ppt_x-.2"/>
                                          </p:val>
                                        </p:tav>
                                      </p:tavLst>
                                    </p:anim>
                                    <p:anim calcmode="lin" valueType="num">
                                      <p:cBhvr>
                                        <p:cTn id="237" dur="1000"/>
                                        <p:tgtEl>
                                          <p:spTgt spid="31"/>
                                        </p:tgtEl>
                                        <p:attrNameLst>
                                          <p:attrName>ppt_y</p:attrName>
                                        </p:attrNameLst>
                                      </p:cBhvr>
                                      <p:tavLst>
                                        <p:tav tm="0">
                                          <p:val>
                                            <p:strVal val="ppt_y"/>
                                          </p:val>
                                        </p:tav>
                                        <p:tav tm="100000">
                                          <p:val>
                                            <p:strVal val="ppt_y"/>
                                          </p:val>
                                        </p:tav>
                                      </p:tavLst>
                                    </p:anim>
                                    <p:animEffect transition="out" filter="fade">
                                      <p:cBhvr>
                                        <p:cTn id="238" dur="1000"/>
                                        <p:tgtEl>
                                          <p:spTgt spid="31"/>
                                        </p:tgtEl>
                                      </p:cBhvr>
                                    </p:animEffect>
                                    <p:set>
                                      <p:cBhvr>
                                        <p:cTn id="239" dur="1" fill="hold">
                                          <p:stCondLst>
                                            <p:cond delay="999"/>
                                          </p:stCondLst>
                                        </p:cTn>
                                        <p:tgtEl>
                                          <p:spTgt spid="31"/>
                                        </p:tgtEl>
                                        <p:attrNameLst>
                                          <p:attrName>style.visibility</p:attrName>
                                        </p:attrNameLst>
                                      </p:cBhvr>
                                      <p:to>
                                        <p:strVal val="hidden"/>
                                      </p:to>
                                    </p:set>
                                  </p:childTnLst>
                                </p:cTn>
                              </p:par>
                              <p:par>
                                <p:cTn id="240" presetID="2" presetClass="entr" presetSubtype="8" fill="hold" grpId="0" nodeType="withEffect">
                                  <p:stCondLst>
                                    <p:cond delay="200"/>
                                  </p:stCondLst>
                                  <p:childTnLst>
                                    <p:set>
                                      <p:cBhvr>
                                        <p:cTn id="241" dur="1" fill="hold">
                                          <p:stCondLst>
                                            <p:cond delay="0"/>
                                          </p:stCondLst>
                                        </p:cTn>
                                        <p:tgtEl>
                                          <p:spTgt spid="32"/>
                                        </p:tgtEl>
                                        <p:attrNameLst>
                                          <p:attrName>style.visibility</p:attrName>
                                        </p:attrNameLst>
                                      </p:cBhvr>
                                      <p:to>
                                        <p:strVal val="visible"/>
                                      </p:to>
                                    </p:set>
                                    <p:anim calcmode="lin" valueType="num">
                                      <p:cBhvr additive="base">
                                        <p:cTn id="242" dur="300" fill="hold"/>
                                        <p:tgtEl>
                                          <p:spTgt spid="32"/>
                                        </p:tgtEl>
                                        <p:attrNameLst>
                                          <p:attrName>ppt_x</p:attrName>
                                        </p:attrNameLst>
                                      </p:cBhvr>
                                      <p:tavLst>
                                        <p:tav tm="0">
                                          <p:val>
                                            <p:strVal val="0-#ppt_w/2"/>
                                          </p:val>
                                        </p:tav>
                                        <p:tav tm="100000">
                                          <p:val>
                                            <p:strVal val="#ppt_x"/>
                                          </p:val>
                                        </p:tav>
                                      </p:tavLst>
                                    </p:anim>
                                    <p:anim calcmode="lin" valueType="num">
                                      <p:cBhvr additive="base">
                                        <p:cTn id="243" dur="300" fill="hold"/>
                                        <p:tgtEl>
                                          <p:spTgt spid="32"/>
                                        </p:tgtEl>
                                        <p:attrNameLst>
                                          <p:attrName>ppt_y</p:attrName>
                                        </p:attrNameLst>
                                      </p:cBhvr>
                                      <p:tavLst>
                                        <p:tav tm="0">
                                          <p:val>
                                            <p:strVal val="#ppt_y"/>
                                          </p:val>
                                        </p:tav>
                                        <p:tav tm="100000">
                                          <p:val>
                                            <p:strVal val="#ppt_y"/>
                                          </p:val>
                                        </p:tav>
                                      </p:tavLst>
                                    </p:anim>
                                  </p:childTnLst>
                                </p:cTn>
                              </p:par>
                              <p:par>
                                <p:cTn id="244" presetID="29" presetClass="exit" presetSubtype="0" fill="hold" grpId="1" nodeType="withEffect">
                                  <p:stCondLst>
                                    <p:cond delay="200"/>
                                  </p:stCondLst>
                                  <p:childTnLst>
                                    <p:anim calcmode="lin" valueType="num">
                                      <p:cBhvr>
                                        <p:cTn id="245" dur="1000"/>
                                        <p:tgtEl>
                                          <p:spTgt spid="32"/>
                                        </p:tgtEl>
                                        <p:attrNameLst>
                                          <p:attrName>ppt_x</p:attrName>
                                        </p:attrNameLst>
                                      </p:cBhvr>
                                      <p:tavLst>
                                        <p:tav tm="0">
                                          <p:val>
                                            <p:strVal val="ppt_x"/>
                                          </p:val>
                                        </p:tav>
                                        <p:tav tm="100000">
                                          <p:val>
                                            <p:strVal val="ppt_x-.2"/>
                                          </p:val>
                                        </p:tav>
                                      </p:tavLst>
                                    </p:anim>
                                    <p:anim calcmode="lin" valueType="num">
                                      <p:cBhvr>
                                        <p:cTn id="246" dur="1000"/>
                                        <p:tgtEl>
                                          <p:spTgt spid="32"/>
                                        </p:tgtEl>
                                        <p:attrNameLst>
                                          <p:attrName>ppt_y</p:attrName>
                                        </p:attrNameLst>
                                      </p:cBhvr>
                                      <p:tavLst>
                                        <p:tav tm="0">
                                          <p:val>
                                            <p:strVal val="ppt_y"/>
                                          </p:val>
                                        </p:tav>
                                        <p:tav tm="100000">
                                          <p:val>
                                            <p:strVal val="ppt_y"/>
                                          </p:val>
                                        </p:tav>
                                      </p:tavLst>
                                    </p:anim>
                                    <p:animEffect transition="out" filter="fade">
                                      <p:cBhvr>
                                        <p:cTn id="247" dur="1000"/>
                                        <p:tgtEl>
                                          <p:spTgt spid="32"/>
                                        </p:tgtEl>
                                      </p:cBhvr>
                                    </p:animEffect>
                                    <p:set>
                                      <p:cBhvr>
                                        <p:cTn id="248" dur="1" fill="hold">
                                          <p:stCondLst>
                                            <p:cond delay="999"/>
                                          </p:stCondLst>
                                        </p:cTn>
                                        <p:tgtEl>
                                          <p:spTgt spid="32"/>
                                        </p:tgtEl>
                                        <p:attrNameLst>
                                          <p:attrName>style.visibility</p:attrName>
                                        </p:attrNameLst>
                                      </p:cBhvr>
                                      <p:to>
                                        <p:strVal val="hidden"/>
                                      </p:to>
                                    </p:set>
                                  </p:childTnLst>
                                </p:cTn>
                              </p:par>
                              <p:par>
                                <p:cTn id="249" presetID="2" presetClass="entr" presetSubtype="8" fill="hold" grpId="0" nodeType="withEffect">
                                  <p:stCondLst>
                                    <p:cond delay="400"/>
                                  </p:stCondLst>
                                  <p:childTnLst>
                                    <p:set>
                                      <p:cBhvr>
                                        <p:cTn id="250" dur="1" fill="hold">
                                          <p:stCondLst>
                                            <p:cond delay="0"/>
                                          </p:stCondLst>
                                        </p:cTn>
                                        <p:tgtEl>
                                          <p:spTgt spid="33"/>
                                        </p:tgtEl>
                                        <p:attrNameLst>
                                          <p:attrName>style.visibility</p:attrName>
                                        </p:attrNameLst>
                                      </p:cBhvr>
                                      <p:to>
                                        <p:strVal val="visible"/>
                                      </p:to>
                                    </p:set>
                                    <p:anim calcmode="lin" valueType="num">
                                      <p:cBhvr additive="base">
                                        <p:cTn id="251" dur="300" fill="hold"/>
                                        <p:tgtEl>
                                          <p:spTgt spid="33"/>
                                        </p:tgtEl>
                                        <p:attrNameLst>
                                          <p:attrName>ppt_x</p:attrName>
                                        </p:attrNameLst>
                                      </p:cBhvr>
                                      <p:tavLst>
                                        <p:tav tm="0">
                                          <p:val>
                                            <p:strVal val="0-#ppt_w/2"/>
                                          </p:val>
                                        </p:tav>
                                        <p:tav tm="100000">
                                          <p:val>
                                            <p:strVal val="#ppt_x"/>
                                          </p:val>
                                        </p:tav>
                                      </p:tavLst>
                                    </p:anim>
                                    <p:anim calcmode="lin" valueType="num">
                                      <p:cBhvr additive="base">
                                        <p:cTn id="252" dur="300" fill="hold"/>
                                        <p:tgtEl>
                                          <p:spTgt spid="33"/>
                                        </p:tgtEl>
                                        <p:attrNameLst>
                                          <p:attrName>ppt_y</p:attrName>
                                        </p:attrNameLst>
                                      </p:cBhvr>
                                      <p:tavLst>
                                        <p:tav tm="0">
                                          <p:val>
                                            <p:strVal val="#ppt_y"/>
                                          </p:val>
                                        </p:tav>
                                        <p:tav tm="100000">
                                          <p:val>
                                            <p:strVal val="#ppt_y"/>
                                          </p:val>
                                        </p:tav>
                                      </p:tavLst>
                                    </p:anim>
                                  </p:childTnLst>
                                </p:cTn>
                              </p:par>
                              <p:par>
                                <p:cTn id="253" presetID="29" presetClass="exit" presetSubtype="0" fill="hold" grpId="1" nodeType="withEffect">
                                  <p:stCondLst>
                                    <p:cond delay="400"/>
                                  </p:stCondLst>
                                  <p:childTnLst>
                                    <p:anim calcmode="lin" valueType="num">
                                      <p:cBhvr>
                                        <p:cTn id="254" dur="1000"/>
                                        <p:tgtEl>
                                          <p:spTgt spid="33"/>
                                        </p:tgtEl>
                                        <p:attrNameLst>
                                          <p:attrName>ppt_x</p:attrName>
                                        </p:attrNameLst>
                                      </p:cBhvr>
                                      <p:tavLst>
                                        <p:tav tm="0">
                                          <p:val>
                                            <p:strVal val="ppt_x"/>
                                          </p:val>
                                        </p:tav>
                                        <p:tav tm="100000">
                                          <p:val>
                                            <p:strVal val="ppt_x-.2"/>
                                          </p:val>
                                        </p:tav>
                                      </p:tavLst>
                                    </p:anim>
                                    <p:anim calcmode="lin" valueType="num">
                                      <p:cBhvr>
                                        <p:cTn id="255" dur="1000"/>
                                        <p:tgtEl>
                                          <p:spTgt spid="33"/>
                                        </p:tgtEl>
                                        <p:attrNameLst>
                                          <p:attrName>ppt_y</p:attrName>
                                        </p:attrNameLst>
                                      </p:cBhvr>
                                      <p:tavLst>
                                        <p:tav tm="0">
                                          <p:val>
                                            <p:strVal val="ppt_y"/>
                                          </p:val>
                                        </p:tav>
                                        <p:tav tm="100000">
                                          <p:val>
                                            <p:strVal val="ppt_y"/>
                                          </p:val>
                                        </p:tav>
                                      </p:tavLst>
                                    </p:anim>
                                    <p:animEffect transition="out" filter="fade">
                                      <p:cBhvr>
                                        <p:cTn id="256" dur="1000"/>
                                        <p:tgtEl>
                                          <p:spTgt spid="33"/>
                                        </p:tgtEl>
                                      </p:cBhvr>
                                    </p:animEffect>
                                    <p:set>
                                      <p:cBhvr>
                                        <p:cTn id="257" dur="1" fill="hold">
                                          <p:stCondLst>
                                            <p:cond delay="999"/>
                                          </p:stCondLst>
                                        </p:cTn>
                                        <p:tgtEl>
                                          <p:spTgt spid="33"/>
                                        </p:tgtEl>
                                        <p:attrNameLst>
                                          <p:attrName>style.visibility</p:attrName>
                                        </p:attrNameLst>
                                      </p:cBhvr>
                                      <p:to>
                                        <p:strVal val="hidden"/>
                                      </p:to>
                                    </p:set>
                                  </p:childTnLst>
                                </p:cTn>
                              </p:par>
                              <p:par>
                                <p:cTn id="258" presetID="2" presetClass="entr" presetSubtype="8" fill="hold" grpId="0" nodeType="withEffect">
                                  <p:stCondLst>
                                    <p:cond delay="0"/>
                                  </p:stCondLst>
                                  <p:childTnLst>
                                    <p:set>
                                      <p:cBhvr>
                                        <p:cTn id="259" dur="1" fill="hold">
                                          <p:stCondLst>
                                            <p:cond delay="0"/>
                                          </p:stCondLst>
                                        </p:cTn>
                                        <p:tgtEl>
                                          <p:spTgt spid="34"/>
                                        </p:tgtEl>
                                        <p:attrNameLst>
                                          <p:attrName>style.visibility</p:attrName>
                                        </p:attrNameLst>
                                      </p:cBhvr>
                                      <p:to>
                                        <p:strVal val="visible"/>
                                      </p:to>
                                    </p:set>
                                    <p:anim calcmode="lin" valueType="num">
                                      <p:cBhvr additive="base">
                                        <p:cTn id="260" dur="300" fill="hold"/>
                                        <p:tgtEl>
                                          <p:spTgt spid="34"/>
                                        </p:tgtEl>
                                        <p:attrNameLst>
                                          <p:attrName>ppt_x</p:attrName>
                                        </p:attrNameLst>
                                      </p:cBhvr>
                                      <p:tavLst>
                                        <p:tav tm="0">
                                          <p:val>
                                            <p:strVal val="0-#ppt_w/2"/>
                                          </p:val>
                                        </p:tav>
                                        <p:tav tm="100000">
                                          <p:val>
                                            <p:strVal val="#ppt_x"/>
                                          </p:val>
                                        </p:tav>
                                      </p:tavLst>
                                    </p:anim>
                                    <p:anim calcmode="lin" valueType="num">
                                      <p:cBhvr additive="base">
                                        <p:cTn id="261" dur="300" fill="hold"/>
                                        <p:tgtEl>
                                          <p:spTgt spid="34"/>
                                        </p:tgtEl>
                                        <p:attrNameLst>
                                          <p:attrName>ppt_y</p:attrName>
                                        </p:attrNameLst>
                                      </p:cBhvr>
                                      <p:tavLst>
                                        <p:tav tm="0">
                                          <p:val>
                                            <p:strVal val="#ppt_y"/>
                                          </p:val>
                                        </p:tav>
                                        <p:tav tm="100000">
                                          <p:val>
                                            <p:strVal val="#ppt_y"/>
                                          </p:val>
                                        </p:tav>
                                      </p:tavLst>
                                    </p:anim>
                                  </p:childTnLst>
                                </p:cTn>
                              </p:par>
                              <p:par>
                                <p:cTn id="262" presetID="29" presetClass="exit" presetSubtype="0" fill="hold" grpId="1" nodeType="withEffect">
                                  <p:stCondLst>
                                    <p:cond delay="200"/>
                                  </p:stCondLst>
                                  <p:childTnLst>
                                    <p:anim calcmode="lin" valueType="num">
                                      <p:cBhvr>
                                        <p:cTn id="263" dur="1000"/>
                                        <p:tgtEl>
                                          <p:spTgt spid="34"/>
                                        </p:tgtEl>
                                        <p:attrNameLst>
                                          <p:attrName>ppt_x</p:attrName>
                                        </p:attrNameLst>
                                      </p:cBhvr>
                                      <p:tavLst>
                                        <p:tav tm="0">
                                          <p:val>
                                            <p:strVal val="ppt_x"/>
                                          </p:val>
                                        </p:tav>
                                        <p:tav tm="100000">
                                          <p:val>
                                            <p:strVal val="ppt_x-.2"/>
                                          </p:val>
                                        </p:tav>
                                      </p:tavLst>
                                    </p:anim>
                                    <p:anim calcmode="lin" valueType="num">
                                      <p:cBhvr>
                                        <p:cTn id="264" dur="1000"/>
                                        <p:tgtEl>
                                          <p:spTgt spid="34"/>
                                        </p:tgtEl>
                                        <p:attrNameLst>
                                          <p:attrName>ppt_y</p:attrName>
                                        </p:attrNameLst>
                                      </p:cBhvr>
                                      <p:tavLst>
                                        <p:tav tm="0">
                                          <p:val>
                                            <p:strVal val="ppt_y"/>
                                          </p:val>
                                        </p:tav>
                                        <p:tav tm="100000">
                                          <p:val>
                                            <p:strVal val="ppt_y"/>
                                          </p:val>
                                        </p:tav>
                                      </p:tavLst>
                                    </p:anim>
                                    <p:animEffect transition="out" filter="fade">
                                      <p:cBhvr>
                                        <p:cTn id="265" dur="1000"/>
                                        <p:tgtEl>
                                          <p:spTgt spid="34"/>
                                        </p:tgtEl>
                                      </p:cBhvr>
                                    </p:animEffect>
                                    <p:set>
                                      <p:cBhvr>
                                        <p:cTn id="266" dur="1" fill="hold">
                                          <p:stCondLst>
                                            <p:cond delay="999"/>
                                          </p:stCondLst>
                                        </p:cTn>
                                        <p:tgtEl>
                                          <p:spTgt spid="34"/>
                                        </p:tgtEl>
                                        <p:attrNameLst>
                                          <p:attrName>style.visibility</p:attrName>
                                        </p:attrNameLst>
                                      </p:cBhvr>
                                      <p:to>
                                        <p:strVal val="hidden"/>
                                      </p:to>
                                    </p:set>
                                  </p:childTnLst>
                                </p:cTn>
                              </p:par>
                              <p:par>
                                <p:cTn id="267" presetID="2" presetClass="entr" presetSubtype="8" fill="hold" grpId="0" nodeType="withEffect">
                                  <p:stCondLst>
                                    <p:cond delay="300"/>
                                  </p:stCondLst>
                                  <p:childTnLst>
                                    <p:set>
                                      <p:cBhvr>
                                        <p:cTn id="268" dur="1" fill="hold">
                                          <p:stCondLst>
                                            <p:cond delay="0"/>
                                          </p:stCondLst>
                                        </p:cTn>
                                        <p:tgtEl>
                                          <p:spTgt spid="35"/>
                                        </p:tgtEl>
                                        <p:attrNameLst>
                                          <p:attrName>style.visibility</p:attrName>
                                        </p:attrNameLst>
                                      </p:cBhvr>
                                      <p:to>
                                        <p:strVal val="visible"/>
                                      </p:to>
                                    </p:set>
                                    <p:anim calcmode="lin" valueType="num">
                                      <p:cBhvr additive="base">
                                        <p:cTn id="269" dur="300" fill="hold"/>
                                        <p:tgtEl>
                                          <p:spTgt spid="35"/>
                                        </p:tgtEl>
                                        <p:attrNameLst>
                                          <p:attrName>ppt_x</p:attrName>
                                        </p:attrNameLst>
                                      </p:cBhvr>
                                      <p:tavLst>
                                        <p:tav tm="0">
                                          <p:val>
                                            <p:strVal val="0-#ppt_w/2"/>
                                          </p:val>
                                        </p:tav>
                                        <p:tav tm="100000">
                                          <p:val>
                                            <p:strVal val="#ppt_x"/>
                                          </p:val>
                                        </p:tav>
                                      </p:tavLst>
                                    </p:anim>
                                    <p:anim calcmode="lin" valueType="num">
                                      <p:cBhvr additive="base">
                                        <p:cTn id="270" dur="300" fill="hold"/>
                                        <p:tgtEl>
                                          <p:spTgt spid="35"/>
                                        </p:tgtEl>
                                        <p:attrNameLst>
                                          <p:attrName>ppt_y</p:attrName>
                                        </p:attrNameLst>
                                      </p:cBhvr>
                                      <p:tavLst>
                                        <p:tav tm="0">
                                          <p:val>
                                            <p:strVal val="#ppt_y"/>
                                          </p:val>
                                        </p:tav>
                                        <p:tav tm="100000">
                                          <p:val>
                                            <p:strVal val="#ppt_y"/>
                                          </p:val>
                                        </p:tav>
                                      </p:tavLst>
                                    </p:anim>
                                  </p:childTnLst>
                                </p:cTn>
                              </p:par>
                              <p:par>
                                <p:cTn id="271" presetID="29" presetClass="exit" presetSubtype="0" fill="hold" grpId="1" nodeType="withEffect">
                                  <p:stCondLst>
                                    <p:cond delay="300"/>
                                  </p:stCondLst>
                                  <p:childTnLst>
                                    <p:anim calcmode="lin" valueType="num">
                                      <p:cBhvr>
                                        <p:cTn id="272" dur="1000"/>
                                        <p:tgtEl>
                                          <p:spTgt spid="35"/>
                                        </p:tgtEl>
                                        <p:attrNameLst>
                                          <p:attrName>ppt_x</p:attrName>
                                        </p:attrNameLst>
                                      </p:cBhvr>
                                      <p:tavLst>
                                        <p:tav tm="0">
                                          <p:val>
                                            <p:strVal val="ppt_x"/>
                                          </p:val>
                                        </p:tav>
                                        <p:tav tm="100000">
                                          <p:val>
                                            <p:strVal val="ppt_x-.2"/>
                                          </p:val>
                                        </p:tav>
                                      </p:tavLst>
                                    </p:anim>
                                    <p:anim calcmode="lin" valueType="num">
                                      <p:cBhvr>
                                        <p:cTn id="273" dur="1000"/>
                                        <p:tgtEl>
                                          <p:spTgt spid="35"/>
                                        </p:tgtEl>
                                        <p:attrNameLst>
                                          <p:attrName>ppt_y</p:attrName>
                                        </p:attrNameLst>
                                      </p:cBhvr>
                                      <p:tavLst>
                                        <p:tav tm="0">
                                          <p:val>
                                            <p:strVal val="ppt_y"/>
                                          </p:val>
                                        </p:tav>
                                        <p:tav tm="100000">
                                          <p:val>
                                            <p:strVal val="ppt_y"/>
                                          </p:val>
                                        </p:tav>
                                      </p:tavLst>
                                    </p:anim>
                                    <p:animEffect transition="out" filter="fade">
                                      <p:cBhvr>
                                        <p:cTn id="274" dur="1000"/>
                                        <p:tgtEl>
                                          <p:spTgt spid="35"/>
                                        </p:tgtEl>
                                      </p:cBhvr>
                                    </p:animEffect>
                                    <p:set>
                                      <p:cBhvr>
                                        <p:cTn id="275" dur="1" fill="hold">
                                          <p:stCondLst>
                                            <p:cond delay="999"/>
                                          </p:stCondLst>
                                        </p:cTn>
                                        <p:tgtEl>
                                          <p:spTgt spid="35"/>
                                        </p:tgtEl>
                                        <p:attrNameLst>
                                          <p:attrName>style.visibility</p:attrName>
                                        </p:attrNameLst>
                                      </p:cBhvr>
                                      <p:to>
                                        <p:strVal val="hidden"/>
                                      </p:to>
                                    </p:set>
                                  </p:childTnLst>
                                </p:cTn>
                              </p:par>
                              <p:par>
                                <p:cTn id="276" presetID="2" presetClass="entr" presetSubtype="8" fill="hold" grpId="0" nodeType="withEffect">
                                  <p:stCondLst>
                                    <p:cond delay="0"/>
                                  </p:stCondLst>
                                  <p:childTnLst>
                                    <p:set>
                                      <p:cBhvr>
                                        <p:cTn id="277" dur="1" fill="hold">
                                          <p:stCondLst>
                                            <p:cond delay="0"/>
                                          </p:stCondLst>
                                        </p:cTn>
                                        <p:tgtEl>
                                          <p:spTgt spid="36"/>
                                        </p:tgtEl>
                                        <p:attrNameLst>
                                          <p:attrName>style.visibility</p:attrName>
                                        </p:attrNameLst>
                                      </p:cBhvr>
                                      <p:to>
                                        <p:strVal val="visible"/>
                                      </p:to>
                                    </p:set>
                                    <p:anim calcmode="lin" valueType="num">
                                      <p:cBhvr additive="base">
                                        <p:cTn id="278" dur="300" fill="hold"/>
                                        <p:tgtEl>
                                          <p:spTgt spid="36"/>
                                        </p:tgtEl>
                                        <p:attrNameLst>
                                          <p:attrName>ppt_x</p:attrName>
                                        </p:attrNameLst>
                                      </p:cBhvr>
                                      <p:tavLst>
                                        <p:tav tm="0">
                                          <p:val>
                                            <p:strVal val="0-#ppt_w/2"/>
                                          </p:val>
                                        </p:tav>
                                        <p:tav tm="100000">
                                          <p:val>
                                            <p:strVal val="#ppt_x"/>
                                          </p:val>
                                        </p:tav>
                                      </p:tavLst>
                                    </p:anim>
                                    <p:anim calcmode="lin" valueType="num">
                                      <p:cBhvr additive="base">
                                        <p:cTn id="279" dur="300" fill="hold"/>
                                        <p:tgtEl>
                                          <p:spTgt spid="36"/>
                                        </p:tgtEl>
                                        <p:attrNameLst>
                                          <p:attrName>ppt_y</p:attrName>
                                        </p:attrNameLst>
                                      </p:cBhvr>
                                      <p:tavLst>
                                        <p:tav tm="0">
                                          <p:val>
                                            <p:strVal val="#ppt_y"/>
                                          </p:val>
                                        </p:tav>
                                        <p:tav tm="100000">
                                          <p:val>
                                            <p:strVal val="#ppt_y"/>
                                          </p:val>
                                        </p:tav>
                                      </p:tavLst>
                                    </p:anim>
                                  </p:childTnLst>
                                </p:cTn>
                              </p:par>
                              <p:par>
                                <p:cTn id="280" presetID="29" presetClass="exit" presetSubtype="0" fill="hold" grpId="1" nodeType="withEffect">
                                  <p:stCondLst>
                                    <p:cond delay="200"/>
                                  </p:stCondLst>
                                  <p:childTnLst>
                                    <p:anim calcmode="lin" valueType="num">
                                      <p:cBhvr>
                                        <p:cTn id="281" dur="1000"/>
                                        <p:tgtEl>
                                          <p:spTgt spid="36"/>
                                        </p:tgtEl>
                                        <p:attrNameLst>
                                          <p:attrName>ppt_x</p:attrName>
                                        </p:attrNameLst>
                                      </p:cBhvr>
                                      <p:tavLst>
                                        <p:tav tm="0">
                                          <p:val>
                                            <p:strVal val="ppt_x"/>
                                          </p:val>
                                        </p:tav>
                                        <p:tav tm="100000">
                                          <p:val>
                                            <p:strVal val="ppt_x-.2"/>
                                          </p:val>
                                        </p:tav>
                                      </p:tavLst>
                                    </p:anim>
                                    <p:anim calcmode="lin" valueType="num">
                                      <p:cBhvr>
                                        <p:cTn id="282" dur="1000"/>
                                        <p:tgtEl>
                                          <p:spTgt spid="36"/>
                                        </p:tgtEl>
                                        <p:attrNameLst>
                                          <p:attrName>ppt_y</p:attrName>
                                        </p:attrNameLst>
                                      </p:cBhvr>
                                      <p:tavLst>
                                        <p:tav tm="0">
                                          <p:val>
                                            <p:strVal val="ppt_y"/>
                                          </p:val>
                                        </p:tav>
                                        <p:tav tm="100000">
                                          <p:val>
                                            <p:strVal val="ppt_y"/>
                                          </p:val>
                                        </p:tav>
                                      </p:tavLst>
                                    </p:anim>
                                    <p:animEffect transition="out" filter="fade">
                                      <p:cBhvr>
                                        <p:cTn id="283" dur="1000"/>
                                        <p:tgtEl>
                                          <p:spTgt spid="36"/>
                                        </p:tgtEl>
                                      </p:cBhvr>
                                    </p:animEffect>
                                    <p:set>
                                      <p:cBhvr>
                                        <p:cTn id="284" dur="1" fill="hold">
                                          <p:stCondLst>
                                            <p:cond delay="999"/>
                                          </p:stCondLst>
                                        </p:cTn>
                                        <p:tgtEl>
                                          <p:spTgt spid="36"/>
                                        </p:tgtEl>
                                        <p:attrNameLst>
                                          <p:attrName>style.visibility</p:attrName>
                                        </p:attrNameLst>
                                      </p:cBhvr>
                                      <p:to>
                                        <p:strVal val="hidden"/>
                                      </p:to>
                                    </p:set>
                                  </p:childTnLst>
                                </p:cTn>
                              </p:par>
                              <p:par>
                                <p:cTn id="285" presetID="2" presetClass="entr" presetSubtype="8" fill="hold" grpId="0" nodeType="withEffect">
                                  <p:stCondLst>
                                    <p:cond delay="100"/>
                                  </p:stCondLst>
                                  <p:childTnLst>
                                    <p:set>
                                      <p:cBhvr>
                                        <p:cTn id="286" dur="1" fill="hold">
                                          <p:stCondLst>
                                            <p:cond delay="0"/>
                                          </p:stCondLst>
                                        </p:cTn>
                                        <p:tgtEl>
                                          <p:spTgt spid="37"/>
                                        </p:tgtEl>
                                        <p:attrNameLst>
                                          <p:attrName>style.visibility</p:attrName>
                                        </p:attrNameLst>
                                      </p:cBhvr>
                                      <p:to>
                                        <p:strVal val="visible"/>
                                      </p:to>
                                    </p:set>
                                    <p:anim calcmode="lin" valueType="num">
                                      <p:cBhvr additive="base">
                                        <p:cTn id="287" dur="300" fill="hold"/>
                                        <p:tgtEl>
                                          <p:spTgt spid="37"/>
                                        </p:tgtEl>
                                        <p:attrNameLst>
                                          <p:attrName>ppt_x</p:attrName>
                                        </p:attrNameLst>
                                      </p:cBhvr>
                                      <p:tavLst>
                                        <p:tav tm="0">
                                          <p:val>
                                            <p:strVal val="0-#ppt_w/2"/>
                                          </p:val>
                                        </p:tav>
                                        <p:tav tm="100000">
                                          <p:val>
                                            <p:strVal val="#ppt_x"/>
                                          </p:val>
                                        </p:tav>
                                      </p:tavLst>
                                    </p:anim>
                                    <p:anim calcmode="lin" valueType="num">
                                      <p:cBhvr additive="base">
                                        <p:cTn id="288" dur="300" fill="hold"/>
                                        <p:tgtEl>
                                          <p:spTgt spid="37"/>
                                        </p:tgtEl>
                                        <p:attrNameLst>
                                          <p:attrName>ppt_y</p:attrName>
                                        </p:attrNameLst>
                                      </p:cBhvr>
                                      <p:tavLst>
                                        <p:tav tm="0">
                                          <p:val>
                                            <p:strVal val="#ppt_y"/>
                                          </p:val>
                                        </p:tav>
                                        <p:tav tm="100000">
                                          <p:val>
                                            <p:strVal val="#ppt_y"/>
                                          </p:val>
                                        </p:tav>
                                      </p:tavLst>
                                    </p:anim>
                                  </p:childTnLst>
                                </p:cTn>
                              </p:par>
                              <p:par>
                                <p:cTn id="289" presetID="29" presetClass="exit" presetSubtype="0" fill="hold" grpId="1" nodeType="withEffect">
                                  <p:stCondLst>
                                    <p:cond delay="100"/>
                                  </p:stCondLst>
                                  <p:childTnLst>
                                    <p:anim calcmode="lin" valueType="num">
                                      <p:cBhvr>
                                        <p:cTn id="290" dur="1000"/>
                                        <p:tgtEl>
                                          <p:spTgt spid="37"/>
                                        </p:tgtEl>
                                        <p:attrNameLst>
                                          <p:attrName>ppt_x</p:attrName>
                                        </p:attrNameLst>
                                      </p:cBhvr>
                                      <p:tavLst>
                                        <p:tav tm="0">
                                          <p:val>
                                            <p:strVal val="ppt_x"/>
                                          </p:val>
                                        </p:tav>
                                        <p:tav tm="100000">
                                          <p:val>
                                            <p:strVal val="ppt_x-.2"/>
                                          </p:val>
                                        </p:tav>
                                      </p:tavLst>
                                    </p:anim>
                                    <p:anim calcmode="lin" valueType="num">
                                      <p:cBhvr>
                                        <p:cTn id="291" dur="1000"/>
                                        <p:tgtEl>
                                          <p:spTgt spid="37"/>
                                        </p:tgtEl>
                                        <p:attrNameLst>
                                          <p:attrName>ppt_y</p:attrName>
                                        </p:attrNameLst>
                                      </p:cBhvr>
                                      <p:tavLst>
                                        <p:tav tm="0">
                                          <p:val>
                                            <p:strVal val="ppt_y"/>
                                          </p:val>
                                        </p:tav>
                                        <p:tav tm="100000">
                                          <p:val>
                                            <p:strVal val="ppt_y"/>
                                          </p:val>
                                        </p:tav>
                                      </p:tavLst>
                                    </p:anim>
                                    <p:animEffect transition="out" filter="fade">
                                      <p:cBhvr>
                                        <p:cTn id="292" dur="1000"/>
                                        <p:tgtEl>
                                          <p:spTgt spid="37"/>
                                        </p:tgtEl>
                                      </p:cBhvr>
                                    </p:animEffect>
                                    <p:set>
                                      <p:cBhvr>
                                        <p:cTn id="293" dur="1" fill="hold">
                                          <p:stCondLst>
                                            <p:cond delay="999"/>
                                          </p:stCondLst>
                                        </p:cTn>
                                        <p:tgtEl>
                                          <p:spTgt spid="37"/>
                                        </p:tgtEl>
                                        <p:attrNameLst>
                                          <p:attrName>style.visibility</p:attrName>
                                        </p:attrNameLst>
                                      </p:cBhvr>
                                      <p:to>
                                        <p:strVal val="hidden"/>
                                      </p:to>
                                    </p:set>
                                  </p:childTnLst>
                                </p:cTn>
                              </p:par>
                              <p:par>
                                <p:cTn id="294" presetID="2" presetClass="entr" presetSubtype="8" fill="hold" grpId="0" nodeType="withEffect">
                                  <p:stCondLst>
                                    <p:cond delay="0"/>
                                  </p:stCondLst>
                                  <p:childTnLst>
                                    <p:set>
                                      <p:cBhvr>
                                        <p:cTn id="295" dur="1" fill="hold">
                                          <p:stCondLst>
                                            <p:cond delay="0"/>
                                          </p:stCondLst>
                                        </p:cTn>
                                        <p:tgtEl>
                                          <p:spTgt spid="38"/>
                                        </p:tgtEl>
                                        <p:attrNameLst>
                                          <p:attrName>style.visibility</p:attrName>
                                        </p:attrNameLst>
                                      </p:cBhvr>
                                      <p:to>
                                        <p:strVal val="visible"/>
                                      </p:to>
                                    </p:set>
                                    <p:anim calcmode="lin" valueType="num">
                                      <p:cBhvr additive="base">
                                        <p:cTn id="296" dur="300" fill="hold"/>
                                        <p:tgtEl>
                                          <p:spTgt spid="38"/>
                                        </p:tgtEl>
                                        <p:attrNameLst>
                                          <p:attrName>ppt_x</p:attrName>
                                        </p:attrNameLst>
                                      </p:cBhvr>
                                      <p:tavLst>
                                        <p:tav tm="0">
                                          <p:val>
                                            <p:strVal val="0-#ppt_w/2"/>
                                          </p:val>
                                        </p:tav>
                                        <p:tav tm="100000">
                                          <p:val>
                                            <p:strVal val="#ppt_x"/>
                                          </p:val>
                                        </p:tav>
                                      </p:tavLst>
                                    </p:anim>
                                    <p:anim calcmode="lin" valueType="num">
                                      <p:cBhvr additive="base">
                                        <p:cTn id="297" dur="300" fill="hold"/>
                                        <p:tgtEl>
                                          <p:spTgt spid="38"/>
                                        </p:tgtEl>
                                        <p:attrNameLst>
                                          <p:attrName>ppt_y</p:attrName>
                                        </p:attrNameLst>
                                      </p:cBhvr>
                                      <p:tavLst>
                                        <p:tav tm="0">
                                          <p:val>
                                            <p:strVal val="#ppt_y"/>
                                          </p:val>
                                        </p:tav>
                                        <p:tav tm="100000">
                                          <p:val>
                                            <p:strVal val="#ppt_y"/>
                                          </p:val>
                                        </p:tav>
                                      </p:tavLst>
                                    </p:anim>
                                  </p:childTnLst>
                                </p:cTn>
                              </p:par>
                              <p:par>
                                <p:cTn id="298" presetID="29" presetClass="exit" presetSubtype="0" fill="hold" grpId="1" nodeType="withEffect">
                                  <p:stCondLst>
                                    <p:cond delay="200"/>
                                  </p:stCondLst>
                                  <p:childTnLst>
                                    <p:anim calcmode="lin" valueType="num">
                                      <p:cBhvr>
                                        <p:cTn id="299" dur="1000"/>
                                        <p:tgtEl>
                                          <p:spTgt spid="38"/>
                                        </p:tgtEl>
                                        <p:attrNameLst>
                                          <p:attrName>ppt_x</p:attrName>
                                        </p:attrNameLst>
                                      </p:cBhvr>
                                      <p:tavLst>
                                        <p:tav tm="0">
                                          <p:val>
                                            <p:strVal val="ppt_x"/>
                                          </p:val>
                                        </p:tav>
                                        <p:tav tm="100000">
                                          <p:val>
                                            <p:strVal val="ppt_x-.2"/>
                                          </p:val>
                                        </p:tav>
                                      </p:tavLst>
                                    </p:anim>
                                    <p:anim calcmode="lin" valueType="num">
                                      <p:cBhvr>
                                        <p:cTn id="300" dur="1000"/>
                                        <p:tgtEl>
                                          <p:spTgt spid="38"/>
                                        </p:tgtEl>
                                        <p:attrNameLst>
                                          <p:attrName>ppt_y</p:attrName>
                                        </p:attrNameLst>
                                      </p:cBhvr>
                                      <p:tavLst>
                                        <p:tav tm="0">
                                          <p:val>
                                            <p:strVal val="ppt_y"/>
                                          </p:val>
                                        </p:tav>
                                        <p:tav tm="100000">
                                          <p:val>
                                            <p:strVal val="ppt_y"/>
                                          </p:val>
                                        </p:tav>
                                      </p:tavLst>
                                    </p:anim>
                                    <p:animEffect transition="out" filter="fade">
                                      <p:cBhvr>
                                        <p:cTn id="301" dur="1000"/>
                                        <p:tgtEl>
                                          <p:spTgt spid="38"/>
                                        </p:tgtEl>
                                      </p:cBhvr>
                                    </p:animEffect>
                                    <p:set>
                                      <p:cBhvr>
                                        <p:cTn id="302" dur="1" fill="hold">
                                          <p:stCondLst>
                                            <p:cond delay="999"/>
                                          </p:stCondLst>
                                        </p:cTn>
                                        <p:tgtEl>
                                          <p:spTgt spid="38"/>
                                        </p:tgtEl>
                                        <p:attrNameLst>
                                          <p:attrName>style.visibility</p:attrName>
                                        </p:attrNameLst>
                                      </p:cBhvr>
                                      <p:to>
                                        <p:strVal val="hidden"/>
                                      </p:to>
                                    </p:set>
                                  </p:childTnLst>
                                </p:cTn>
                              </p:par>
                              <p:par>
                                <p:cTn id="303" presetID="2" presetClass="entr" presetSubtype="8" fill="hold" grpId="0" nodeType="withEffect">
                                  <p:stCondLst>
                                    <p:cond delay="200"/>
                                  </p:stCondLst>
                                  <p:childTnLst>
                                    <p:set>
                                      <p:cBhvr>
                                        <p:cTn id="304" dur="1" fill="hold">
                                          <p:stCondLst>
                                            <p:cond delay="0"/>
                                          </p:stCondLst>
                                        </p:cTn>
                                        <p:tgtEl>
                                          <p:spTgt spid="39"/>
                                        </p:tgtEl>
                                        <p:attrNameLst>
                                          <p:attrName>style.visibility</p:attrName>
                                        </p:attrNameLst>
                                      </p:cBhvr>
                                      <p:to>
                                        <p:strVal val="visible"/>
                                      </p:to>
                                    </p:set>
                                    <p:anim calcmode="lin" valueType="num">
                                      <p:cBhvr additive="base">
                                        <p:cTn id="305" dur="300" fill="hold"/>
                                        <p:tgtEl>
                                          <p:spTgt spid="39"/>
                                        </p:tgtEl>
                                        <p:attrNameLst>
                                          <p:attrName>ppt_x</p:attrName>
                                        </p:attrNameLst>
                                      </p:cBhvr>
                                      <p:tavLst>
                                        <p:tav tm="0">
                                          <p:val>
                                            <p:strVal val="0-#ppt_w/2"/>
                                          </p:val>
                                        </p:tav>
                                        <p:tav tm="100000">
                                          <p:val>
                                            <p:strVal val="#ppt_x"/>
                                          </p:val>
                                        </p:tav>
                                      </p:tavLst>
                                    </p:anim>
                                    <p:anim calcmode="lin" valueType="num">
                                      <p:cBhvr additive="base">
                                        <p:cTn id="306" dur="300" fill="hold"/>
                                        <p:tgtEl>
                                          <p:spTgt spid="39"/>
                                        </p:tgtEl>
                                        <p:attrNameLst>
                                          <p:attrName>ppt_y</p:attrName>
                                        </p:attrNameLst>
                                      </p:cBhvr>
                                      <p:tavLst>
                                        <p:tav tm="0">
                                          <p:val>
                                            <p:strVal val="#ppt_y"/>
                                          </p:val>
                                        </p:tav>
                                        <p:tav tm="100000">
                                          <p:val>
                                            <p:strVal val="#ppt_y"/>
                                          </p:val>
                                        </p:tav>
                                      </p:tavLst>
                                    </p:anim>
                                  </p:childTnLst>
                                </p:cTn>
                              </p:par>
                              <p:par>
                                <p:cTn id="307" presetID="29" presetClass="exit" presetSubtype="0" fill="hold" grpId="1" nodeType="withEffect">
                                  <p:stCondLst>
                                    <p:cond delay="200"/>
                                  </p:stCondLst>
                                  <p:childTnLst>
                                    <p:anim calcmode="lin" valueType="num">
                                      <p:cBhvr>
                                        <p:cTn id="308" dur="1000"/>
                                        <p:tgtEl>
                                          <p:spTgt spid="39"/>
                                        </p:tgtEl>
                                        <p:attrNameLst>
                                          <p:attrName>ppt_x</p:attrName>
                                        </p:attrNameLst>
                                      </p:cBhvr>
                                      <p:tavLst>
                                        <p:tav tm="0">
                                          <p:val>
                                            <p:strVal val="ppt_x"/>
                                          </p:val>
                                        </p:tav>
                                        <p:tav tm="100000">
                                          <p:val>
                                            <p:strVal val="ppt_x-.2"/>
                                          </p:val>
                                        </p:tav>
                                      </p:tavLst>
                                    </p:anim>
                                    <p:anim calcmode="lin" valueType="num">
                                      <p:cBhvr>
                                        <p:cTn id="309" dur="1000"/>
                                        <p:tgtEl>
                                          <p:spTgt spid="39"/>
                                        </p:tgtEl>
                                        <p:attrNameLst>
                                          <p:attrName>ppt_y</p:attrName>
                                        </p:attrNameLst>
                                      </p:cBhvr>
                                      <p:tavLst>
                                        <p:tav tm="0">
                                          <p:val>
                                            <p:strVal val="ppt_y"/>
                                          </p:val>
                                        </p:tav>
                                        <p:tav tm="100000">
                                          <p:val>
                                            <p:strVal val="ppt_y"/>
                                          </p:val>
                                        </p:tav>
                                      </p:tavLst>
                                    </p:anim>
                                    <p:animEffect transition="out" filter="fade">
                                      <p:cBhvr>
                                        <p:cTn id="310" dur="1000"/>
                                        <p:tgtEl>
                                          <p:spTgt spid="39"/>
                                        </p:tgtEl>
                                      </p:cBhvr>
                                    </p:animEffect>
                                    <p:set>
                                      <p:cBhvr>
                                        <p:cTn id="311" dur="1" fill="hold">
                                          <p:stCondLst>
                                            <p:cond delay="999"/>
                                          </p:stCondLst>
                                        </p:cTn>
                                        <p:tgtEl>
                                          <p:spTgt spid="39"/>
                                        </p:tgtEl>
                                        <p:attrNameLst>
                                          <p:attrName>style.visibility</p:attrName>
                                        </p:attrNameLst>
                                      </p:cBhvr>
                                      <p:to>
                                        <p:strVal val="hidden"/>
                                      </p:to>
                                    </p:set>
                                  </p:childTnLst>
                                </p:cTn>
                              </p:par>
                              <p:par>
                                <p:cTn id="312" presetID="2" presetClass="entr" presetSubtype="8" fill="hold" grpId="0" nodeType="withEffect">
                                  <p:stCondLst>
                                    <p:cond delay="300"/>
                                  </p:stCondLst>
                                  <p:childTnLst>
                                    <p:set>
                                      <p:cBhvr>
                                        <p:cTn id="313" dur="1" fill="hold">
                                          <p:stCondLst>
                                            <p:cond delay="0"/>
                                          </p:stCondLst>
                                        </p:cTn>
                                        <p:tgtEl>
                                          <p:spTgt spid="40"/>
                                        </p:tgtEl>
                                        <p:attrNameLst>
                                          <p:attrName>style.visibility</p:attrName>
                                        </p:attrNameLst>
                                      </p:cBhvr>
                                      <p:to>
                                        <p:strVal val="visible"/>
                                      </p:to>
                                    </p:set>
                                    <p:anim calcmode="lin" valueType="num">
                                      <p:cBhvr additive="base">
                                        <p:cTn id="314" dur="300" fill="hold"/>
                                        <p:tgtEl>
                                          <p:spTgt spid="40"/>
                                        </p:tgtEl>
                                        <p:attrNameLst>
                                          <p:attrName>ppt_x</p:attrName>
                                        </p:attrNameLst>
                                      </p:cBhvr>
                                      <p:tavLst>
                                        <p:tav tm="0">
                                          <p:val>
                                            <p:strVal val="0-#ppt_w/2"/>
                                          </p:val>
                                        </p:tav>
                                        <p:tav tm="100000">
                                          <p:val>
                                            <p:strVal val="#ppt_x"/>
                                          </p:val>
                                        </p:tav>
                                      </p:tavLst>
                                    </p:anim>
                                    <p:anim calcmode="lin" valueType="num">
                                      <p:cBhvr additive="base">
                                        <p:cTn id="315" dur="300" fill="hold"/>
                                        <p:tgtEl>
                                          <p:spTgt spid="40"/>
                                        </p:tgtEl>
                                        <p:attrNameLst>
                                          <p:attrName>ppt_y</p:attrName>
                                        </p:attrNameLst>
                                      </p:cBhvr>
                                      <p:tavLst>
                                        <p:tav tm="0">
                                          <p:val>
                                            <p:strVal val="#ppt_y"/>
                                          </p:val>
                                        </p:tav>
                                        <p:tav tm="100000">
                                          <p:val>
                                            <p:strVal val="#ppt_y"/>
                                          </p:val>
                                        </p:tav>
                                      </p:tavLst>
                                    </p:anim>
                                  </p:childTnLst>
                                </p:cTn>
                              </p:par>
                              <p:par>
                                <p:cTn id="316" presetID="29" presetClass="exit" presetSubtype="0" fill="hold" grpId="1" nodeType="withEffect">
                                  <p:stCondLst>
                                    <p:cond delay="300"/>
                                  </p:stCondLst>
                                  <p:childTnLst>
                                    <p:anim calcmode="lin" valueType="num">
                                      <p:cBhvr>
                                        <p:cTn id="317" dur="1000"/>
                                        <p:tgtEl>
                                          <p:spTgt spid="40"/>
                                        </p:tgtEl>
                                        <p:attrNameLst>
                                          <p:attrName>ppt_x</p:attrName>
                                        </p:attrNameLst>
                                      </p:cBhvr>
                                      <p:tavLst>
                                        <p:tav tm="0">
                                          <p:val>
                                            <p:strVal val="ppt_x"/>
                                          </p:val>
                                        </p:tav>
                                        <p:tav tm="100000">
                                          <p:val>
                                            <p:strVal val="ppt_x-.2"/>
                                          </p:val>
                                        </p:tav>
                                      </p:tavLst>
                                    </p:anim>
                                    <p:anim calcmode="lin" valueType="num">
                                      <p:cBhvr>
                                        <p:cTn id="318" dur="1000"/>
                                        <p:tgtEl>
                                          <p:spTgt spid="40"/>
                                        </p:tgtEl>
                                        <p:attrNameLst>
                                          <p:attrName>ppt_y</p:attrName>
                                        </p:attrNameLst>
                                      </p:cBhvr>
                                      <p:tavLst>
                                        <p:tav tm="0">
                                          <p:val>
                                            <p:strVal val="ppt_y"/>
                                          </p:val>
                                        </p:tav>
                                        <p:tav tm="100000">
                                          <p:val>
                                            <p:strVal val="ppt_y"/>
                                          </p:val>
                                        </p:tav>
                                      </p:tavLst>
                                    </p:anim>
                                    <p:animEffect transition="out" filter="fade">
                                      <p:cBhvr>
                                        <p:cTn id="319" dur="1000"/>
                                        <p:tgtEl>
                                          <p:spTgt spid="40"/>
                                        </p:tgtEl>
                                      </p:cBhvr>
                                    </p:animEffect>
                                    <p:set>
                                      <p:cBhvr>
                                        <p:cTn id="320" dur="1" fill="hold">
                                          <p:stCondLst>
                                            <p:cond delay="999"/>
                                          </p:stCondLst>
                                        </p:cTn>
                                        <p:tgtEl>
                                          <p:spTgt spid="40"/>
                                        </p:tgtEl>
                                        <p:attrNameLst>
                                          <p:attrName>style.visibility</p:attrName>
                                        </p:attrNameLst>
                                      </p:cBhvr>
                                      <p:to>
                                        <p:strVal val="hidden"/>
                                      </p:to>
                                    </p:set>
                                  </p:childTnLst>
                                </p:cTn>
                              </p:par>
                              <p:par>
                                <p:cTn id="321" presetID="2" presetClass="entr" presetSubtype="8" fill="hold" grpId="0" nodeType="withEffect">
                                  <p:stCondLst>
                                    <p:cond delay="0"/>
                                  </p:stCondLst>
                                  <p:childTnLst>
                                    <p:set>
                                      <p:cBhvr>
                                        <p:cTn id="322" dur="1" fill="hold">
                                          <p:stCondLst>
                                            <p:cond delay="0"/>
                                          </p:stCondLst>
                                        </p:cTn>
                                        <p:tgtEl>
                                          <p:spTgt spid="41"/>
                                        </p:tgtEl>
                                        <p:attrNameLst>
                                          <p:attrName>style.visibility</p:attrName>
                                        </p:attrNameLst>
                                      </p:cBhvr>
                                      <p:to>
                                        <p:strVal val="visible"/>
                                      </p:to>
                                    </p:set>
                                    <p:anim calcmode="lin" valueType="num">
                                      <p:cBhvr additive="base">
                                        <p:cTn id="323" dur="300" fill="hold"/>
                                        <p:tgtEl>
                                          <p:spTgt spid="41"/>
                                        </p:tgtEl>
                                        <p:attrNameLst>
                                          <p:attrName>ppt_x</p:attrName>
                                        </p:attrNameLst>
                                      </p:cBhvr>
                                      <p:tavLst>
                                        <p:tav tm="0">
                                          <p:val>
                                            <p:strVal val="0-#ppt_w/2"/>
                                          </p:val>
                                        </p:tav>
                                        <p:tav tm="100000">
                                          <p:val>
                                            <p:strVal val="#ppt_x"/>
                                          </p:val>
                                        </p:tav>
                                      </p:tavLst>
                                    </p:anim>
                                    <p:anim calcmode="lin" valueType="num">
                                      <p:cBhvr additive="base">
                                        <p:cTn id="324" dur="300" fill="hold"/>
                                        <p:tgtEl>
                                          <p:spTgt spid="41"/>
                                        </p:tgtEl>
                                        <p:attrNameLst>
                                          <p:attrName>ppt_y</p:attrName>
                                        </p:attrNameLst>
                                      </p:cBhvr>
                                      <p:tavLst>
                                        <p:tav tm="0">
                                          <p:val>
                                            <p:strVal val="#ppt_y"/>
                                          </p:val>
                                        </p:tav>
                                        <p:tav tm="100000">
                                          <p:val>
                                            <p:strVal val="#ppt_y"/>
                                          </p:val>
                                        </p:tav>
                                      </p:tavLst>
                                    </p:anim>
                                  </p:childTnLst>
                                </p:cTn>
                              </p:par>
                              <p:par>
                                <p:cTn id="325" presetID="29" presetClass="exit" presetSubtype="0" fill="hold" grpId="1" nodeType="withEffect">
                                  <p:stCondLst>
                                    <p:cond delay="200"/>
                                  </p:stCondLst>
                                  <p:childTnLst>
                                    <p:anim calcmode="lin" valueType="num">
                                      <p:cBhvr>
                                        <p:cTn id="326" dur="1000"/>
                                        <p:tgtEl>
                                          <p:spTgt spid="41"/>
                                        </p:tgtEl>
                                        <p:attrNameLst>
                                          <p:attrName>ppt_x</p:attrName>
                                        </p:attrNameLst>
                                      </p:cBhvr>
                                      <p:tavLst>
                                        <p:tav tm="0">
                                          <p:val>
                                            <p:strVal val="ppt_x"/>
                                          </p:val>
                                        </p:tav>
                                        <p:tav tm="100000">
                                          <p:val>
                                            <p:strVal val="ppt_x-.2"/>
                                          </p:val>
                                        </p:tav>
                                      </p:tavLst>
                                    </p:anim>
                                    <p:anim calcmode="lin" valueType="num">
                                      <p:cBhvr>
                                        <p:cTn id="327" dur="1000"/>
                                        <p:tgtEl>
                                          <p:spTgt spid="41"/>
                                        </p:tgtEl>
                                        <p:attrNameLst>
                                          <p:attrName>ppt_y</p:attrName>
                                        </p:attrNameLst>
                                      </p:cBhvr>
                                      <p:tavLst>
                                        <p:tav tm="0">
                                          <p:val>
                                            <p:strVal val="ppt_y"/>
                                          </p:val>
                                        </p:tav>
                                        <p:tav tm="100000">
                                          <p:val>
                                            <p:strVal val="ppt_y"/>
                                          </p:val>
                                        </p:tav>
                                      </p:tavLst>
                                    </p:anim>
                                    <p:animEffect transition="out" filter="fade">
                                      <p:cBhvr>
                                        <p:cTn id="328" dur="1000"/>
                                        <p:tgtEl>
                                          <p:spTgt spid="41"/>
                                        </p:tgtEl>
                                      </p:cBhvr>
                                    </p:animEffect>
                                    <p:set>
                                      <p:cBhvr>
                                        <p:cTn id="329" dur="1" fill="hold">
                                          <p:stCondLst>
                                            <p:cond delay="999"/>
                                          </p:stCondLst>
                                        </p:cTn>
                                        <p:tgtEl>
                                          <p:spTgt spid="41"/>
                                        </p:tgtEl>
                                        <p:attrNameLst>
                                          <p:attrName>style.visibility</p:attrName>
                                        </p:attrNameLst>
                                      </p:cBhvr>
                                      <p:to>
                                        <p:strVal val="hidden"/>
                                      </p:to>
                                    </p:set>
                                  </p:childTnLst>
                                </p:cTn>
                              </p:par>
                              <p:par>
                                <p:cTn id="330" presetID="2" presetClass="entr" presetSubtype="8" fill="hold" grpId="0" nodeType="withEffect">
                                  <p:stCondLst>
                                    <p:cond delay="100"/>
                                  </p:stCondLst>
                                  <p:childTnLst>
                                    <p:set>
                                      <p:cBhvr>
                                        <p:cTn id="331" dur="1" fill="hold">
                                          <p:stCondLst>
                                            <p:cond delay="0"/>
                                          </p:stCondLst>
                                        </p:cTn>
                                        <p:tgtEl>
                                          <p:spTgt spid="42"/>
                                        </p:tgtEl>
                                        <p:attrNameLst>
                                          <p:attrName>style.visibility</p:attrName>
                                        </p:attrNameLst>
                                      </p:cBhvr>
                                      <p:to>
                                        <p:strVal val="visible"/>
                                      </p:to>
                                    </p:set>
                                    <p:anim calcmode="lin" valueType="num">
                                      <p:cBhvr additive="base">
                                        <p:cTn id="332" dur="300" fill="hold"/>
                                        <p:tgtEl>
                                          <p:spTgt spid="42"/>
                                        </p:tgtEl>
                                        <p:attrNameLst>
                                          <p:attrName>ppt_x</p:attrName>
                                        </p:attrNameLst>
                                      </p:cBhvr>
                                      <p:tavLst>
                                        <p:tav tm="0">
                                          <p:val>
                                            <p:strVal val="0-#ppt_w/2"/>
                                          </p:val>
                                        </p:tav>
                                        <p:tav tm="100000">
                                          <p:val>
                                            <p:strVal val="#ppt_x"/>
                                          </p:val>
                                        </p:tav>
                                      </p:tavLst>
                                    </p:anim>
                                    <p:anim calcmode="lin" valueType="num">
                                      <p:cBhvr additive="base">
                                        <p:cTn id="333" dur="300" fill="hold"/>
                                        <p:tgtEl>
                                          <p:spTgt spid="42"/>
                                        </p:tgtEl>
                                        <p:attrNameLst>
                                          <p:attrName>ppt_y</p:attrName>
                                        </p:attrNameLst>
                                      </p:cBhvr>
                                      <p:tavLst>
                                        <p:tav tm="0">
                                          <p:val>
                                            <p:strVal val="#ppt_y"/>
                                          </p:val>
                                        </p:tav>
                                        <p:tav tm="100000">
                                          <p:val>
                                            <p:strVal val="#ppt_y"/>
                                          </p:val>
                                        </p:tav>
                                      </p:tavLst>
                                    </p:anim>
                                  </p:childTnLst>
                                </p:cTn>
                              </p:par>
                              <p:par>
                                <p:cTn id="334" presetID="29" presetClass="exit" presetSubtype="0" fill="hold" grpId="1" nodeType="withEffect">
                                  <p:stCondLst>
                                    <p:cond delay="100"/>
                                  </p:stCondLst>
                                  <p:childTnLst>
                                    <p:anim calcmode="lin" valueType="num">
                                      <p:cBhvr>
                                        <p:cTn id="335" dur="1000"/>
                                        <p:tgtEl>
                                          <p:spTgt spid="42"/>
                                        </p:tgtEl>
                                        <p:attrNameLst>
                                          <p:attrName>ppt_x</p:attrName>
                                        </p:attrNameLst>
                                      </p:cBhvr>
                                      <p:tavLst>
                                        <p:tav tm="0">
                                          <p:val>
                                            <p:strVal val="ppt_x"/>
                                          </p:val>
                                        </p:tav>
                                        <p:tav tm="100000">
                                          <p:val>
                                            <p:strVal val="ppt_x-.2"/>
                                          </p:val>
                                        </p:tav>
                                      </p:tavLst>
                                    </p:anim>
                                    <p:anim calcmode="lin" valueType="num">
                                      <p:cBhvr>
                                        <p:cTn id="336" dur="1000"/>
                                        <p:tgtEl>
                                          <p:spTgt spid="42"/>
                                        </p:tgtEl>
                                        <p:attrNameLst>
                                          <p:attrName>ppt_y</p:attrName>
                                        </p:attrNameLst>
                                      </p:cBhvr>
                                      <p:tavLst>
                                        <p:tav tm="0">
                                          <p:val>
                                            <p:strVal val="ppt_y"/>
                                          </p:val>
                                        </p:tav>
                                        <p:tav tm="100000">
                                          <p:val>
                                            <p:strVal val="ppt_y"/>
                                          </p:val>
                                        </p:tav>
                                      </p:tavLst>
                                    </p:anim>
                                    <p:animEffect transition="out" filter="fade">
                                      <p:cBhvr>
                                        <p:cTn id="337" dur="1000"/>
                                        <p:tgtEl>
                                          <p:spTgt spid="42"/>
                                        </p:tgtEl>
                                      </p:cBhvr>
                                    </p:animEffect>
                                    <p:set>
                                      <p:cBhvr>
                                        <p:cTn id="338" dur="1" fill="hold">
                                          <p:stCondLst>
                                            <p:cond delay="999"/>
                                          </p:stCondLst>
                                        </p:cTn>
                                        <p:tgtEl>
                                          <p:spTgt spid="42"/>
                                        </p:tgtEl>
                                        <p:attrNameLst>
                                          <p:attrName>style.visibility</p:attrName>
                                        </p:attrNameLst>
                                      </p:cBhvr>
                                      <p:to>
                                        <p:strVal val="hidden"/>
                                      </p:to>
                                    </p:set>
                                  </p:childTnLst>
                                </p:cTn>
                              </p:par>
                              <p:par>
                                <p:cTn id="339" presetID="2" presetClass="entr" presetSubtype="8" fill="hold" grpId="0" nodeType="withEffect">
                                  <p:stCondLst>
                                    <p:cond delay="0"/>
                                  </p:stCondLst>
                                  <p:childTnLst>
                                    <p:set>
                                      <p:cBhvr>
                                        <p:cTn id="340" dur="1" fill="hold">
                                          <p:stCondLst>
                                            <p:cond delay="0"/>
                                          </p:stCondLst>
                                        </p:cTn>
                                        <p:tgtEl>
                                          <p:spTgt spid="43"/>
                                        </p:tgtEl>
                                        <p:attrNameLst>
                                          <p:attrName>style.visibility</p:attrName>
                                        </p:attrNameLst>
                                      </p:cBhvr>
                                      <p:to>
                                        <p:strVal val="visible"/>
                                      </p:to>
                                    </p:set>
                                    <p:anim calcmode="lin" valueType="num">
                                      <p:cBhvr additive="base">
                                        <p:cTn id="341" dur="300" fill="hold"/>
                                        <p:tgtEl>
                                          <p:spTgt spid="43"/>
                                        </p:tgtEl>
                                        <p:attrNameLst>
                                          <p:attrName>ppt_x</p:attrName>
                                        </p:attrNameLst>
                                      </p:cBhvr>
                                      <p:tavLst>
                                        <p:tav tm="0">
                                          <p:val>
                                            <p:strVal val="0-#ppt_w/2"/>
                                          </p:val>
                                        </p:tav>
                                        <p:tav tm="100000">
                                          <p:val>
                                            <p:strVal val="#ppt_x"/>
                                          </p:val>
                                        </p:tav>
                                      </p:tavLst>
                                    </p:anim>
                                    <p:anim calcmode="lin" valueType="num">
                                      <p:cBhvr additive="base">
                                        <p:cTn id="342" dur="300" fill="hold"/>
                                        <p:tgtEl>
                                          <p:spTgt spid="43"/>
                                        </p:tgtEl>
                                        <p:attrNameLst>
                                          <p:attrName>ppt_y</p:attrName>
                                        </p:attrNameLst>
                                      </p:cBhvr>
                                      <p:tavLst>
                                        <p:tav tm="0">
                                          <p:val>
                                            <p:strVal val="#ppt_y"/>
                                          </p:val>
                                        </p:tav>
                                        <p:tav tm="100000">
                                          <p:val>
                                            <p:strVal val="#ppt_y"/>
                                          </p:val>
                                        </p:tav>
                                      </p:tavLst>
                                    </p:anim>
                                  </p:childTnLst>
                                </p:cTn>
                              </p:par>
                              <p:par>
                                <p:cTn id="343" presetID="29" presetClass="exit" presetSubtype="0" fill="hold" grpId="1" nodeType="withEffect">
                                  <p:stCondLst>
                                    <p:cond delay="200"/>
                                  </p:stCondLst>
                                  <p:childTnLst>
                                    <p:anim calcmode="lin" valueType="num">
                                      <p:cBhvr>
                                        <p:cTn id="344" dur="1000"/>
                                        <p:tgtEl>
                                          <p:spTgt spid="43"/>
                                        </p:tgtEl>
                                        <p:attrNameLst>
                                          <p:attrName>ppt_x</p:attrName>
                                        </p:attrNameLst>
                                      </p:cBhvr>
                                      <p:tavLst>
                                        <p:tav tm="0">
                                          <p:val>
                                            <p:strVal val="ppt_x"/>
                                          </p:val>
                                        </p:tav>
                                        <p:tav tm="100000">
                                          <p:val>
                                            <p:strVal val="ppt_x-.2"/>
                                          </p:val>
                                        </p:tav>
                                      </p:tavLst>
                                    </p:anim>
                                    <p:anim calcmode="lin" valueType="num">
                                      <p:cBhvr>
                                        <p:cTn id="345" dur="1000"/>
                                        <p:tgtEl>
                                          <p:spTgt spid="43"/>
                                        </p:tgtEl>
                                        <p:attrNameLst>
                                          <p:attrName>ppt_y</p:attrName>
                                        </p:attrNameLst>
                                      </p:cBhvr>
                                      <p:tavLst>
                                        <p:tav tm="0">
                                          <p:val>
                                            <p:strVal val="ppt_y"/>
                                          </p:val>
                                        </p:tav>
                                        <p:tav tm="100000">
                                          <p:val>
                                            <p:strVal val="ppt_y"/>
                                          </p:val>
                                        </p:tav>
                                      </p:tavLst>
                                    </p:anim>
                                    <p:animEffect transition="out" filter="fade">
                                      <p:cBhvr>
                                        <p:cTn id="346" dur="1000"/>
                                        <p:tgtEl>
                                          <p:spTgt spid="43"/>
                                        </p:tgtEl>
                                      </p:cBhvr>
                                    </p:animEffect>
                                    <p:set>
                                      <p:cBhvr>
                                        <p:cTn id="347" dur="1" fill="hold">
                                          <p:stCondLst>
                                            <p:cond delay="999"/>
                                          </p:stCondLst>
                                        </p:cTn>
                                        <p:tgtEl>
                                          <p:spTgt spid="43"/>
                                        </p:tgtEl>
                                        <p:attrNameLst>
                                          <p:attrName>style.visibility</p:attrName>
                                        </p:attrNameLst>
                                      </p:cBhvr>
                                      <p:to>
                                        <p:strVal val="hidden"/>
                                      </p:to>
                                    </p:set>
                                  </p:childTnLst>
                                </p:cTn>
                              </p:par>
                              <p:par>
                                <p:cTn id="348" presetID="2" presetClass="entr" presetSubtype="8" fill="hold" grpId="0" nodeType="withEffect">
                                  <p:stCondLst>
                                    <p:cond delay="200"/>
                                  </p:stCondLst>
                                  <p:childTnLst>
                                    <p:set>
                                      <p:cBhvr>
                                        <p:cTn id="349" dur="1" fill="hold">
                                          <p:stCondLst>
                                            <p:cond delay="0"/>
                                          </p:stCondLst>
                                        </p:cTn>
                                        <p:tgtEl>
                                          <p:spTgt spid="44"/>
                                        </p:tgtEl>
                                        <p:attrNameLst>
                                          <p:attrName>style.visibility</p:attrName>
                                        </p:attrNameLst>
                                      </p:cBhvr>
                                      <p:to>
                                        <p:strVal val="visible"/>
                                      </p:to>
                                    </p:set>
                                    <p:anim calcmode="lin" valueType="num">
                                      <p:cBhvr additive="base">
                                        <p:cTn id="350" dur="300" fill="hold"/>
                                        <p:tgtEl>
                                          <p:spTgt spid="44"/>
                                        </p:tgtEl>
                                        <p:attrNameLst>
                                          <p:attrName>ppt_x</p:attrName>
                                        </p:attrNameLst>
                                      </p:cBhvr>
                                      <p:tavLst>
                                        <p:tav tm="0">
                                          <p:val>
                                            <p:strVal val="0-#ppt_w/2"/>
                                          </p:val>
                                        </p:tav>
                                        <p:tav tm="100000">
                                          <p:val>
                                            <p:strVal val="#ppt_x"/>
                                          </p:val>
                                        </p:tav>
                                      </p:tavLst>
                                    </p:anim>
                                    <p:anim calcmode="lin" valueType="num">
                                      <p:cBhvr additive="base">
                                        <p:cTn id="351" dur="300" fill="hold"/>
                                        <p:tgtEl>
                                          <p:spTgt spid="44"/>
                                        </p:tgtEl>
                                        <p:attrNameLst>
                                          <p:attrName>ppt_y</p:attrName>
                                        </p:attrNameLst>
                                      </p:cBhvr>
                                      <p:tavLst>
                                        <p:tav tm="0">
                                          <p:val>
                                            <p:strVal val="#ppt_y"/>
                                          </p:val>
                                        </p:tav>
                                        <p:tav tm="100000">
                                          <p:val>
                                            <p:strVal val="#ppt_y"/>
                                          </p:val>
                                        </p:tav>
                                      </p:tavLst>
                                    </p:anim>
                                  </p:childTnLst>
                                </p:cTn>
                              </p:par>
                              <p:par>
                                <p:cTn id="352" presetID="29" presetClass="exit" presetSubtype="0" fill="hold" grpId="1" nodeType="withEffect">
                                  <p:stCondLst>
                                    <p:cond delay="200"/>
                                  </p:stCondLst>
                                  <p:childTnLst>
                                    <p:anim calcmode="lin" valueType="num">
                                      <p:cBhvr>
                                        <p:cTn id="353" dur="1000"/>
                                        <p:tgtEl>
                                          <p:spTgt spid="44"/>
                                        </p:tgtEl>
                                        <p:attrNameLst>
                                          <p:attrName>ppt_x</p:attrName>
                                        </p:attrNameLst>
                                      </p:cBhvr>
                                      <p:tavLst>
                                        <p:tav tm="0">
                                          <p:val>
                                            <p:strVal val="ppt_x"/>
                                          </p:val>
                                        </p:tav>
                                        <p:tav tm="100000">
                                          <p:val>
                                            <p:strVal val="ppt_x-.2"/>
                                          </p:val>
                                        </p:tav>
                                      </p:tavLst>
                                    </p:anim>
                                    <p:anim calcmode="lin" valueType="num">
                                      <p:cBhvr>
                                        <p:cTn id="354" dur="1000"/>
                                        <p:tgtEl>
                                          <p:spTgt spid="44"/>
                                        </p:tgtEl>
                                        <p:attrNameLst>
                                          <p:attrName>ppt_y</p:attrName>
                                        </p:attrNameLst>
                                      </p:cBhvr>
                                      <p:tavLst>
                                        <p:tav tm="0">
                                          <p:val>
                                            <p:strVal val="ppt_y"/>
                                          </p:val>
                                        </p:tav>
                                        <p:tav tm="100000">
                                          <p:val>
                                            <p:strVal val="ppt_y"/>
                                          </p:val>
                                        </p:tav>
                                      </p:tavLst>
                                    </p:anim>
                                    <p:animEffect transition="out" filter="fade">
                                      <p:cBhvr>
                                        <p:cTn id="355" dur="1000"/>
                                        <p:tgtEl>
                                          <p:spTgt spid="44"/>
                                        </p:tgtEl>
                                      </p:cBhvr>
                                    </p:animEffect>
                                    <p:set>
                                      <p:cBhvr>
                                        <p:cTn id="356" dur="1" fill="hold">
                                          <p:stCondLst>
                                            <p:cond delay="999"/>
                                          </p:stCondLst>
                                        </p:cTn>
                                        <p:tgtEl>
                                          <p:spTgt spid="44"/>
                                        </p:tgtEl>
                                        <p:attrNameLst>
                                          <p:attrName>style.visibility</p:attrName>
                                        </p:attrNameLst>
                                      </p:cBhvr>
                                      <p:to>
                                        <p:strVal val="hidden"/>
                                      </p:to>
                                    </p:set>
                                  </p:childTnLst>
                                </p:cTn>
                              </p:par>
                              <p:par>
                                <p:cTn id="357" presetID="2" presetClass="entr" presetSubtype="8" fill="hold" grpId="0" nodeType="withEffect">
                                  <p:stCondLst>
                                    <p:cond delay="300"/>
                                  </p:stCondLst>
                                  <p:childTnLst>
                                    <p:set>
                                      <p:cBhvr>
                                        <p:cTn id="358" dur="1" fill="hold">
                                          <p:stCondLst>
                                            <p:cond delay="0"/>
                                          </p:stCondLst>
                                        </p:cTn>
                                        <p:tgtEl>
                                          <p:spTgt spid="45"/>
                                        </p:tgtEl>
                                        <p:attrNameLst>
                                          <p:attrName>style.visibility</p:attrName>
                                        </p:attrNameLst>
                                      </p:cBhvr>
                                      <p:to>
                                        <p:strVal val="visible"/>
                                      </p:to>
                                    </p:set>
                                    <p:anim calcmode="lin" valueType="num">
                                      <p:cBhvr additive="base">
                                        <p:cTn id="359" dur="300" fill="hold"/>
                                        <p:tgtEl>
                                          <p:spTgt spid="45"/>
                                        </p:tgtEl>
                                        <p:attrNameLst>
                                          <p:attrName>ppt_x</p:attrName>
                                        </p:attrNameLst>
                                      </p:cBhvr>
                                      <p:tavLst>
                                        <p:tav tm="0">
                                          <p:val>
                                            <p:strVal val="0-#ppt_w/2"/>
                                          </p:val>
                                        </p:tav>
                                        <p:tav tm="100000">
                                          <p:val>
                                            <p:strVal val="#ppt_x"/>
                                          </p:val>
                                        </p:tav>
                                      </p:tavLst>
                                    </p:anim>
                                    <p:anim calcmode="lin" valueType="num">
                                      <p:cBhvr additive="base">
                                        <p:cTn id="360" dur="300" fill="hold"/>
                                        <p:tgtEl>
                                          <p:spTgt spid="45"/>
                                        </p:tgtEl>
                                        <p:attrNameLst>
                                          <p:attrName>ppt_y</p:attrName>
                                        </p:attrNameLst>
                                      </p:cBhvr>
                                      <p:tavLst>
                                        <p:tav tm="0">
                                          <p:val>
                                            <p:strVal val="#ppt_y"/>
                                          </p:val>
                                        </p:tav>
                                        <p:tav tm="100000">
                                          <p:val>
                                            <p:strVal val="#ppt_y"/>
                                          </p:val>
                                        </p:tav>
                                      </p:tavLst>
                                    </p:anim>
                                  </p:childTnLst>
                                </p:cTn>
                              </p:par>
                              <p:par>
                                <p:cTn id="361" presetID="29" presetClass="exit" presetSubtype="0" fill="hold" grpId="1" nodeType="withEffect">
                                  <p:stCondLst>
                                    <p:cond delay="300"/>
                                  </p:stCondLst>
                                  <p:childTnLst>
                                    <p:anim calcmode="lin" valueType="num">
                                      <p:cBhvr>
                                        <p:cTn id="362" dur="1000"/>
                                        <p:tgtEl>
                                          <p:spTgt spid="45"/>
                                        </p:tgtEl>
                                        <p:attrNameLst>
                                          <p:attrName>ppt_x</p:attrName>
                                        </p:attrNameLst>
                                      </p:cBhvr>
                                      <p:tavLst>
                                        <p:tav tm="0">
                                          <p:val>
                                            <p:strVal val="ppt_x"/>
                                          </p:val>
                                        </p:tav>
                                        <p:tav tm="100000">
                                          <p:val>
                                            <p:strVal val="ppt_x-.2"/>
                                          </p:val>
                                        </p:tav>
                                      </p:tavLst>
                                    </p:anim>
                                    <p:anim calcmode="lin" valueType="num">
                                      <p:cBhvr>
                                        <p:cTn id="363" dur="1000"/>
                                        <p:tgtEl>
                                          <p:spTgt spid="45"/>
                                        </p:tgtEl>
                                        <p:attrNameLst>
                                          <p:attrName>ppt_y</p:attrName>
                                        </p:attrNameLst>
                                      </p:cBhvr>
                                      <p:tavLst>
                                        <p:tav tm="0">
                                          <p:val>
                                            <p:strVal val="ppt_y"/>
                                          </p:val>
                                        </p:tav>
                                        <p:tav tm="100000">
                                          <p:val>
                                            <p:strVal val="ppt_y"/>
                                          </p:val>
                                        </p:tav>
                                      </p:tavLst>
                                    </p:anim>
                                    <p:animEffect transition="out" filter="fade">
                                      <p:cBhvr>
                                        <p:cTn id="364" dur="1000"/>
                                        <p:tgtEl>
                                          <p:spTgt spid="45"/>
                                        </p:tgtEl>
                                      </p:cBhvr>
                                    </p:animEffect>
                                    <p:set>
                                      <p:cBhvr>
                                        <p:cTn id="365" dur="1" fill="hold">
                                          <p:stCondLst>
                                            <p:cond delay="999"/>
                                          </p:stCondLst>
                                        </p:cTn>
                                        <p:tgtEl>
                                          <p:spTgt spid="45"/>
                                        </p:tgtEl>
                                        <p:attrNameLst>
                                          <p:attrName>style.visibility</p:attrName>
                                        </p:attrNameLst>
                                      </p:cBhvr>
                                      <p:to>
                                        <p:strVal val="hidden"/>
                                      </p:to>
                                    </p:set>
                                  </p:childTnLst>
                                </p:cTn>
                              </p:par>
                              <p:par>
                                <p:cTn id="366" presetID="2" presetClass="entr" presetSubtype="8" fill="hold" grpId="0" nodeType="withEffect">
                                  <p:stCondLst>
                                    <p:cond delay="400"/>
                                  </p:stCondLst>
                                  <p:childTnLst>
                                    <p:set>
                                      <p:cBhvr>
                                        <p:cTn id="367" dur="1" fill="hold">
                                          <p:stCondLst>
                                            <p:cond delay="0"/>
                                          </p:stCondLst>
                                        </p:cTn>
                                        <p:tgtEl>
                                          <p:spTgt spid="46"/>
                                        </p:tgtEl>
                                        <p:attrNameLst>
                                          <p:attrName>style.visibility</p:attrName>
                                        </p:attrNameLst>
                                      </p:cBhvr>
                                      <p:to>
                                        <p:strVal val="visible"/>
                                      </p:to>
                                    </p:set>
                                    <p:anim calcmode="lin" valueType="num">
                                      <p:cBhvr additive="base">
                                        <p:cTn id="368" dur="300" fill="hold"/>
                                        <p:tgtEl>
                                          <p:spTgt spid="46"/>
                                        </p:tgtEl>
                                        <p:attrNameLst>
                                          <p:attrName>ppt_x</p:attrName>
                                        </p:attrNameLst>
                                      </p:cBhvr>
                                      <p:tavLst>
                                        <p:tav tm="0">
                                          <p:val>
                                            <p:strVal val="0-#ppt_w/2"/>
                                          </p:val>
                                        </p:tav>
                                        <p:tav tm="100000">
                                          <p:val>
                                            <p:strVal val="#ppt_x"/>
                                          </p:val>
                                        </p:tav>
                                      </p:tavLst>
                                    </p:anim>
                                    <p:anim calcmode="lin" valueType="num">
                                      <p:cBhvr additive="base">
                                        <p:cTn id="369" dur="300" fill="hold"/>
                                        <p:tgtEl>
                                          <p:spTgt spid="46"/>
                                        </p:tgtEl>
                                        <p:attrNameLst>
                                          <p:attrName>ppt_y</p:attrName>
                                        </p:attrNameLst>
                                      </p:cBhvr>
                                      <p:tavLst>
                                        <p:tav tm="0">
                                          <p:val>
                                            <p:strVal val="#ppt_y"/>
                                          </p:val>
                                        </p:tav>
                                        <p:tav tm="100000">
                                          <p:val>
                                            <p:strVal val="#ppt_y"/>
                                          </p:val>
                                        </p:tav>
                                      </p:tavLst>
                                    </p:anim>
                                  </p:childTnLst>
                                </p:cTn>
                              </p:par>
                              <p:par>
                                <p:cTn id="370" presetID="29" presetClass="exit" presetSubtype="0" fill="hold" grpId="1" nodeType="withEffect">
                                  <p:stCondLst>
                                    <p:cond delay="400"/>
                                  </p:stCondLst>
                                  <p:childTnLst>
                                    <p:anim calcmode="lin" valueType="num">
                                      <p:cBhvr>
                                        <p:cTn id="371" dur="1000"/>
                                        <p:tgtEl>
                                          <p:spTgt spid="46"/>
                                        </p:tgtEl>
                                        <p:attrNameLst>
                                          <p:attrName>ppt_x</p:attrName>
                                        </p:attrNameLst>
                                      </p:cBhvr>
                                      <p:tavLst>
                                        <p:tav tm="0">
                                          <p:val>
                                            <p:strVal val="ppt_x"/>
                                          </p:val>
                                        </p:tav>
                                        <p:tav tm="100000">
                                          <p:val>
                                            <p:strVal val="ppt_x-.2"/>
                                          </p:val>
                                        </p:tav>
                                      </p:tavLst>
                                    </p:anim>
                                    <p:anim calcmode="lin" valueType="num">
                                      <p:cBhvr>
                                        <p:cTn id="372" dur="1000"/>
                                        <p:tgtEl>
                                          <p:spTgt spid="46"/>
                                        </p:tgtEl>
                                        <p:attrNameLst>
                                          <p:attrName>ppt_y</p:attrName>
                                        </p:attrNameLst>
                                      </p:cBhvr>
                                      <p:tavLst>
                                        <p:tav tm="0">
                                          <p:val>
                                            <p:strVal val="ppt_y"/>
                                          </p:val>
                                        </p:tav>
                                        <p:tav tm="100000">
                                          <p:val>
                                            <p:strVal val="ppt_y"/>
                                          </p:val>
                                        </p:tav>
                                      </p:tavLst>
                                    </p:anim>
                                    <p:animEffect transition="out" filter="fade">
                                      <p:cBhvr>
                                        <p:cTn id="373" dur="1000"/>
                                        <p:tgtEl>
                                          <p:spTgt spid="46"/>
                                        </p:tgtEl>
                                      </p:cBhvr>
                                    </p:animEffect>
                                    <p:set>
                                      <p:cBhvr>
                                        <p:cTn id="374" dur="1" fill="hold">
                                          <p:stCondLst>
                                            <p:cond delay="999"/>
                                          </p:stCondLst>
                                        </p:cTn>
                                        <p:tgtEl>
                                          <p:spTgt spid="46"/>
                                        </p:tgtEl>
                                        <p:attrNameLst>
                                          <p:attrName>style.visibility</p:attrName>
                                        </p:attrNameLst>
                                      </p:cBhvr>
                                      <p:to>
                                        <p:strVal val="hidden"/>
                                      </p:to>
                                    </p:set>
                                  </p:childTnLst>
                                </p:cTn>
                              </p:par>
                              <p:par>
                                <p:cTn id="375" presetID="6" presetClass="emph" presetSubtype="0" repeatCount="3000" accel="50000" decel="50000" autoRev="1" fill="hold" grpId="1" nodeType="withEffect">
                                  <p:stCondLst>
                                    <p:cond delay="0"/>
                                  </p:stCondLst>
                                  <p:childTnLst>
                                    <p:animScale>
                                      <p:cBhvr>
                                        <p:cTn id="376" dur="200" fill="hold"/>
                                        <p:tgtEl>
                                          <p:spTgt spid="5"/>
                                        </p:tgtEl>
                                      </p:cBhvr>
                                      <p:by x="110000" y="110000"/>
                                    </p:animScale>
                                  </p:childTnLst>
                                </p:cTn>
                              </p:par>
                            </p:childTnLst>
                          </p:cTn>
                        </p:par>
                        <p:par>
                          <p:cTn id="377" fill="hold">
                            <p:stCondLst>
                              <p:cond delay="2100"/>
                            </p:stCondLst>
                            <p:childTnLst>
                              <p:par>
                                <p:cTn id="378" presetID="10" presetClass="entr" presetSubtype="0" fill="hold" nodeType="afterEffect">
                                  <p:stCondLst>
                                    <p:cond delay="0"/>
                                  </p:stCondLst>
                                  <p:childTnLst>
                                    <p:set>
                                      <p:cBhvr>
                                        <p:cTn id="379" dur="1" fill="hold">
                                          <p:stCondLst>
                                            <p:cond delay="0"/>
                                          </p:stCondLst>
                                        </p:cTn>
                                        <p:tgtEl>
                                          <p:spTgt spid="50"/>
                                        </p:tgtEl>
                                        <p:attrNameLst>
                                          <p:attrName>style.visibility</p:attrName>
                                        </p:attrNameLst>
                                      </p:cBhvr>
                                      <p:to>
                                        <p:strVal val="visible"/>
                                      </p:to>
                                    </p:set>
                                    <p:animEffect transition="in" filter="fade">
                                      <p:cBhvr>
                                        <p:cTn id="380" dur="500"/>
                                        <p:tgtEl>
                                          <p:spTgt spid="50"/>
                                        </p:tgtEl>
                                      </p:cBhvr>
                                    </p:animEffect>
                                  </p:childTnLst>
                                </p:cTn>
                              </p:par>
                              <p:par>
                                <p:cTn id="381" presetID="10" presetClass="entr" presetSubtype="0" fill="hold" nodeType="withEffect">
                                  <p:stCondLst>
                                    <p:cond delay="0"/>
                                  </p:stCondLst>
                                  <p:childTnLst>
                                    <p:set>
                                      <p:cBhvr>
                                        <p:cTn id="382" dur="1" fill="hold">
                                          <p:stCondLst>
                                            <p:cond delay="0"/>
                                          </p:stCondLst>
                                        </p:cTn>
                                        <p:tgtEl>
                                          <p:spTgt spid="47"/>
                                        </p:tgtEl>
                                        <p:attrNameLst>
                                          <p:attrName>style.visibility</p:attrName>
                                        </p:attrNameLst>
                                      </p:cBhvr>
                                      <p:to>
                                        <p:strVal val="visible"/>
                                      </p:to>
                                    </p:set>
                                    <p:animEffect transition="in" filter="fade">
                                      <p:cBhvr>
                                        <p:cTn id="383" dur="500"/>
                                        <p:tgtEl>
                                          <p:spTgt spid="47"/>
                                        </p:tgtEl>
                                      </p:cBhvr>
                                    </p:animEffect>
                                  </p:childTnLst>
                                </p:cTn>
                              </p:par>
                              <p:par>
                                <p:cTn id="384" presetID="10" presetClass="entr" presetSubtype="0" fill="hold" nodeType="withEffect">
                                  <p:stCondLst>
                                    <p:cond delay="250"/>
                                  </p:stCondLst>
                                  <p:childTnLst>
                                    <p:set>
                                      <p:cBhvr>
                                        <p:cTn id="385" dur="1" fill="hold">
                                          <p:stCondLst>
                                            <p:cond delay="0"/>
                                          </p:stCondLst>
                                        </p:cTn>
                                        <p:tgtEl>
                                          <p:spTgt spid="56"/>
                                        </p:tgtEl>
                                        <p:attrNameLst>
                                          <p:attrName>style.visibility</p:attrName>
                                        </p:attrNameLst>
                                      </p:cBhvr>
                                      <p:to>
                                        <p:strVal val="visible"/>
                                      </p:to>
                                    </p:set>
                                    <p:animEffect transition="in" filter="fade">
                                      <p:cBhvr>
                                        <p:cTn id="386" dur="500"/>
                                        <p:tgtEl>
                                          <p:spTgt spid="56"/>
                                        </p:tgtEl>
                                      </p:cBhvr>
                                    </p:animEffect>
                                  </p:childTnLst>
                                </p:cTn>
                              </p:par>
                              <p:par>
                                <p:cTn id="387" presetID="10" presetClass="entr" presetSubtype="0" fill="hold" nodeType="withEffect">
                                  <p:stCondLst>
                                    <p:cond delay="250"/>
                                  </p:stCondLst>
                                  <p:childTnLst>
                                    <p:set>
                                      <p:cBhvr>
                                        <p:cTn id="388" dur="1" fill="hold">
                                          <p:stCondLst>
                                            <p:cond delay="0"/>
                                          </p:stCondLst>
                                        </p:cTn>
                                        <p:tgtEl>
                                          <p:spTgt spid="53"/>
                                        </p:tgtEl>
                                        <p:attrNameLst>
                                          <p:attrName>style.visibility</p:attrName>
                                        </p:attrNameLst>
                                      </p:cBhvr>
                                      <p:to>
                                        <p:strVal val="visible"/>
                                      </p:to>
                                    </p:set>
                                    <p:animEffect transition="in" filter="fade">
                                      <p:cBhvr>
                                        <p:cTn id="389" dur="500"/>
                                        <p:tgtEl>
                                          <p:spTgt spid="53"/>
                                        </p:tgtEl>
                                      </p:cBhvr>
                                    </p:animEffect>
                                  </p:childTnLst>
                                </p:cTn>
                              </p:par>
                              <p:par>
                                <p:cTn id="390" presetID="10" presetClass="entr" presetSubtype="0" fill="hold" nodeType="withEffect">
                                  <p:stCondLst>
                                    <p:cond delay="500"/>
                                  </p:stCondLst>
                                  <p:childTnLst>
                                    <p:set>
                                      <p:cBhvr>
                                        <p:cTn id="391" dur="1" fill="hold">
                                          <p:stCondLst>
                                            <p:cond delay="0"/>
                                          </p:stCondLst>
                                        </p:cTn>
                                        <p:tgtEl>
                                          <p:spTgt spid="62"/>
                                        </p:tgtEl>
                                        <p:attrNameLst>
                                          <p:attrName>style.visibility</p:attrName>
                                        </p:attrNameLst>
                                      </p:cBhvr>
                                      <p:to>
                                        <p:strVal val="visible"/>
                                      </p:to>
                                    </p:set>
                                    <p:animEffect transition="in" filter="fade">
                                      <p:cBhvr>
                                        <p:cTn id="392" dur="500"/>
                                        <p:tgtEl>
                                          <p:spTgt spid="62"/>
                                        </p:tgtEl>
                                      </p:cBhvr>
                                    </p:animEffect>
                                  </p:childTnLst>
                                </p:cTn>
                              </p:par>
                              <p:par>
                                <p:cTn id="393" presetID="10" presetClass="entr" presetSubtype="0" fill="hold" nodeType="withEffect">
                                  <p:stCondLst>
                                    <p:cond delay="500"/>
                                  </p:stCondLst>
                                  <p:childTnLst>
                                    <p:set>
                                      <p:cBhvr>
                                        <p:cTn id="394" dur="1" fill="hold">
                                          <p:stCondLst>
                                            <p:cond delay="0"/>
                                          </p:stCondLst>
                                        </p:cTn>
                                        <p:tgtEl>
                                          <p:spTgt spid="59"/>
                                        </p:tgtEl>
                                        <p:attrNameLst>
                                          <p:attrName>style.visibility</p:attrName>
                                        </p:attrNameLst>
                                      </p:cBhvr>
                                      <p:to>
                                        <p:strVal val="visible"/>
                                      </p:to>
                                    </p:set>
                                    <p:animEffect transition="in" filter="fade">
                                      <p:cBhvr>
                                        <p:cTn id="395" dur="500"/>
                                        <p:tgtEl>
                                          <p:spTgt spid="59"/>
                                        </p:tgtEl>
                                      </p:cBhvr>
                                    </p:animEffect>
                                  </p:childTnLst>
                                </p:cTn>
                              </p:par>
                              <p:par>
                                <p:cTn id="396" presetID="10" presetClass="exit" presetSubtype="0" fill="hold" grpId="2" nodeType="withEffect">
                                  <p:stCondLst>
                                    <p:cond delay="0"/>
                                  </p:stCondLst>
                                  <p:childTnLst>
                                    <p:animEffect transition="out" filter="fade">
                                      <p:cBhvr>
                                        <p:cTn id="397" dur="500"/>
                                        <p:tgtEl>
                                          <p:spTgt spid="5"/>
                                        </p:tgtEl>
                                      </p:cBhvr>
                                    </p:animEffect>
                                    <p:set>
                                      <p:cBhvr>
                                        <p:cTn id="39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5" grpId="2" animBg="1"/>
      <p:bldP spid="6" grpId="0" animBg="1"/>
      <p:bldP spid="6" grpId="1" animBg="1"/>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成果形式</a:t>
            </a:r>
            <a:endParaRPr lang="zh-CN" altLang="en-US" b="1" dirty="0">
              <a:latin typeface="微软雅黑" pitchFamily="34" charset="-122"/>
              <a:ea typeface="微软雅黑" pitchFamily="34" charset="-122"/>
            </a:endParaRPr>
          </a:p>
        </p:txBody>
      </p:sp>
      <p:sp>
        <p:nvSpPr>
          <p:cNvPr id="5" name="Freeform 18"/>
          <p:cNvSpPr>
            <a:spLocks/>
          </p:cNvSpPr>
          <p:nvPr/>
        </p:nvSpPr>
        <p:spPr bwMode="auto">
          <a:xfrm>
            <a:off x="1464625" y="2367360"/>
            <a:ext cx="2291309" cy="1007161"/>
          </a:xfrm>
          <a:custGeom>
            <a:avLst/>
            <a:gdLst>
              <a:gd name="T0" fmla="*/ 0 w 690"/>
              <a:gd name="T1" fmla="*/ 190 h 254"/>
              <a:gd name="T2" fmla="*/ 0 w 690"/>
              <a:gd name="T3" fmla="*/ 190 h 254"/>
              <a:gd name="T4" fmla="*/ 0 w 690"/>
              <a:gd name="T5" fmla="*/ 62 h 254"/>
              <a:gd name="T6" fmla="*/ 618 w 690"/>
              <a:gd name="T7" fmla="*/ 62 h 254"/>
              <a:gd name="T8" fmla="*/ 618 w 690"/>
              <a:gd name="T9" fmla="*/ 0 h 254"/>
              <a:gd name="T10" fmla="*/ 689 w 690"/>
              <a:gd name="T11" fmla="*/ 128 h 254"/>
              <a:gd name="T12" fmla="*/ 618 w 690"/>
              <a:gd name="T13" fmla="*/ 253 h 254"/>
              <a:gd name="T14" fmla="*/ 618 w 690"/>
              <a:gd name="T15" fmla="*/ 190 h 254"/>
              <a:gd name="T16" fmla="*/ 0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0" y="190"/>
                </a:moveTo>
                <a:lnTo>
                  <a:pt x="0" y="190"/>
                </a:lnTo>
                <a:lnTo>
                  <a:pt x="0" y="62"/>
                </a:lnTo>
                <a:lnTo>
                  <a:pt x="618" y="62"/>
                </a:lnTo>
                <a:lnTo>
                  <a:pt x="618" y="0"/>
                </a:lnTo>
                <a:lnTo>
                  <a:pt x="689" y="128"/>
                </a:lnTo>
                <a:lnTo>
                  <a:pt x="618" y="253"/>
                </a:lnTo>
                <a:lnTo>
                  <a:pt x="618" y="190"/>
                </a:lnTo>
                <a:lnTo>
                  <a:pt x="0" y="190"/>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6" name="Freeform 19"/>
          <p:cNvSpPr>
            <a:spLocks/>
          </p:cNvSpPr>
          <p:nvPr/>
        </p:nvSpPr>
        <p:spPr bwMode="auto">
          <a:xfrm>
            <a:off x="1464625" y="1070740"/>
            <a:ext cx="2965419" cy="1102325"/>
          </a:xfrm>
          <a:custGeom>
            <a:avLst/>
            <a:gdLst>
              <a:gd name="T0" fmla="*/ 0 w 893"/>
              <a:gd name="T1" fmla="*/ 0 h 278"/>
              <a:gd name="T2" fmla="*/ 0 w 893"/>
              <a:gd name="T3" fmla="*/ 0 h 278"/>
              <a:gd name="T4" fmla="*/ 696 w 893"/>
              <a:gd name="T5" fmla="*/ 0 h 278"/>
              <a:gd name="T6" fmla="*/ 838 w 893"/>
              <a:gd name="T7" fmla="*/ 155 h 278"/>
              <a:gd name="T8" fmla="*/ 892 w 893"/>
              <a:gd name="T9" fmla="*/ 112 h 278"/>
              <a:gd name="T10" fmla="*/ 835 w 893"/>
              <a:gd name="T11" fmla="*/ 244 h 278"/>
              <a:gd name="T12" fmla="*/ 686 w 893"/>
              <a:gd name="T13" fmla="*/ 277 h 278"/>
              <a:gd name="T14" fmla="*/ 735 w 893"/>
              <a:gd name="T15" fmla="*/ 237 h 278"/>
              <a:gd name="T16" fmla="*/ 639 w 893"/>
              <a:gd name="T17" fmla="*/ 135 h 278"/>
              <a:gd name="T18" fmla="*/ 0 w 893"/>
              <a:gd name="T19" fmla="*/ 135 h 278"/>
              <a:gd name="T20" fmla="*/ 0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0"/>
                </a:moveTo>
                <a:lnTo>
                  <a:pt x="0" y="0"/>
                </a:lnTo>
                <a:lnTo>
                  <a:pt x="696" y="0"/>
                </a:lnTo>
                <a:lnTo>
                  <a:pt x="838" y="155"/>
                </a:lnTo>
                <a:lnTo>
                  <a:pt x="892" y="112"/>
                </a:lnTo>
                <a:lnTo>
                  <a:pt x="835" y="244"/>
                </a:lnTo>
                <a:lnTo>
                  <a:pt x="686" y="277"/>
                </a:lnTo>
                <a:lnTo>
                  <a:pt x="735" y="237"/>
                </a:lnTo>
                <a:lnTo>
                  <a:pt x="639" y="135"/>
                </a:lnTo>
                <a:lnTo>
                  <a:pt x="0" y="135"/>
                </a:lnTo>
                <a:lnTo>
                  <a:pt x="0" y="0"/>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7" name="Freeform 20"/>
          <p:cNvSpPr>
            <a:spLocks/>
          </p:cNvSpPr>
          <p:nvPr/>
        </p:nvSpPr>
        <p:spPr bwMode="auto">
          <a:xfrm>
            <a:off x="4981285" y="1070740"/>
            <a:ext cx="2965419" cy="1102325"/>
          </a:xfrm>
          <a:custGeom>
            <a:avLst/>
            <a:gdLst>
              <a:gd name="T0" fmla="*/ 892 w 893"/>
              <a:gd name="T1" fmla="*/ 0 h 278"/>
              <a:gd name="T2" fmla="*/ 892 w 893"/>
              <a:gd name="T3" fmla="*/ 0 h 278"/>
              <a:gd name="T4" fmla="*/ 195 w 893"/>
              <a:gd name="T5" fmla="*/ 0 h 278"/>
              <a:gd name="T6" fmla="*/ 53 w 893"/>
              <a:gd name="T7" fmla="*/ 155 h 278"/>
              <a:gd name="T8" fmla="*/ 0 w 893"/>
              <a:gd name="T9" fmla="*/ 112 h 278"/>
              <a:gd name="T10" fmla="*/ 57 w 893"/>
              <a:gd name="T11" fmla="*/ 244 h 278"/>
              <a:gd name="T12" fmla="*/ 206 w 893"/>
              <a:gd name="T13" fmla="*/ 277 h 278"/>
              <a:gd name="T14" fmla="*/ 156 w 893"/>
              <a:gd name="T15" fmla="*/ 237 h 278"/>
              <a:gd name="T16" fmla="*/ 252 w 893"/>
              <a:gd name="T17" fmla="*/ 135 h 278"/>
              <a:gd name="T18" fmla="*/ 892 w 893"/>
              <a:gd name="T19" fmla="*/ 135 h 278"/>
              <a:gd name="T20" fmla="*/ 892 w 893"/>
              <a:gd name="T21"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0"/>
                </a:moveTo>
                <a:lnTo>
                  <a:pt x="892" y="0"/>
                </a:lnTo>
                <a:lnTo>
                  <a:pt x="195" y="0"/>
                </a:lnTo>
                <a:lnTo>
                  <a:pt x="53" y="155"/>
                </a:lnTo>
                <a:lnTo>
                  <a:pt x="0" y="112"/>
                </a:lnTo>
                <a:lnTo>
                  <a:pt x="57" y="244"/>
                </a:lnTo>
                <a:lnTo>
                  <a:pt x="206" y="277"/>
                </a:lnTo>
                <a:lnTo>
                  <a:pt x="156" y="237"/>
                </a:lnTo>
                <a:lnTo>
                  <a:pt x="252" y="135"/>
                </a:lnTo>
                <a:lnTo>
                  <a:pt x="892" y="135"/>
                </a:lnTo>
                <a:lnTo>
                  <a:pt x="892" y="0"/>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9" name="Freeform 21"/>
          <p:cNvSpPr>
            <a:spLocks/>
          </p:cNvSpPr>
          <p:nvPr/>
        </p:nvSpPr>
        <p:spPr bwMode="auto">
          <a:xfrm>
            <a:off x="1464625" y="3568815"/>
            <a:ext cx="2965419" cy="1102325"/>
          </a:xfrm>
          <a:custGeom>
            <a:avLst/>
            <a:gdLst>
              <a:gd name="T0" fmla="*/ 0 w 893"/>
              <a:gd name="T1" fmla="*/ 277 h 278"/>
              <a:gd name="T2" fmla="*/ 0 w 893"/>
              <a:gd name="T3" fmla="*/ 277 h 278"/>
              <a:gd name="T4" fmla="*/ 696 w 893"/>
              <a:gd name="T5" fmla="*/ 277 h 278"/>
              <a:gd name="T6" fmla="*/ 838 w 893"/>
              <a:gd name="T7" fmla="*/ 125 h 278"/>
              <a:gd name="T8" fmla="*/ 892 w 893"/>
              <a:gd name="T9" fmla="*/ 165 h 278"/>
              <a:gd name="T10" fmla="*/ 835 w 893"/>
              <a:gd name="T11" fmla="*/ 33 h 278"/>
              <a:gd name="T12" fmla="*/ 686 w 893"/>
              <a:gd name="T13" fmla="*/ 0 h 278"/>
              <a:gd name="T14" fmla="*/ 735 w 893"/>
              <a:gd name="T15" fmla="*/ 40 h 278"/>
              <a:gd name="T16" fmla="*/ 639 w 893"/>
              <a:gd name="T17" fmla="*/ 142 h 278"/>
              <a:gd name="T18" fmla="*/ 0 w 893"/>
              <a:gd name="T19" fmla="*/ 142 h 278"/>
              <a:gd name="T20" fmla="*/ 0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0" y="277"/>
                </a:moveTo>
                <a:lnTo>
                  <a:pt x="0" y="277"/>
                </a:lnTo>
                <a:lnTo>
                  <a:pt x="696" y="277"/>
                </a:lnTo>
                <a:lnTo>
                  <a:pt x="838" y="125"/>
                </a:lnTo>
                <a:lnTo>
                  <a:pt x="892" y="165"/>
                </a:lnTo>
                <a:lnTo>
                  <a:pt x="835" y="33"/>
                </a:lnTo>
                <a:lnTo>
                  <a:pt x="686" y="0"/>
                </a:lnTo>
                <a:lnTo>
                  <a:pt x="735" y="40"/>
                </a:lnTo>
                <a:lnTo>
                  <a:pt x="639" y="142"/>
                </a:lnTo>
                <a:lnTo>
                  <a:pt x="0" y="142"/>
                </a:lnTo>
                <a:lnTo>
                  <a:pt x="0" y="277"/>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10" name="Freeform 22"/>
          <p:cNvSpPr>
            <a:spLocks/>
          </p:cNvSpPr>
          <p:nvPr/>
        </p:nvSpPr>
        <p:spPr bwMode="auto">
          <a:xfrm>
            <a:off x="4981285" y="3568815"/>
            <a:ext cx="2965419" cy="1102325"/>
          </a:xfrm>
          <a:custGeom>
            <a:avLst/>
            <a:gdLst>
              <a:gd name="T0" fmla="*/ 892 w 893"/>
              <a:gd name="T1" fmla="*/ 277 h 278"/>
              <a:gd name="T2" fmla="*/ 892 w 893"/>
              <a:gd name="T3" fmla="*/ 277 h 278"/>
              <a:gd name="T4" fmla="*/ 195 w 893"/>
              <a:gd name="T5" fmla="*/ 277 h 278"/>
              <a:gd name="T6" fmla="*/ 53 w 893"/>
              <a:gd name="T7" fmla="*/ 125 h 278"/>
              <a:gd name="T8" fmla="*/ 0 w 893"/>
              <a:gd name="T9" fmla="*/ 165 h 278"/>
              <a:gd name="T10" fmla="*/ 57 w 893"/>
              <a:gd name="T11" fmla="*/ 33 h 278"/>
              <a:gd name="T12" fmla="*/ 206 w 893"/>
              <a:gd name="T13" fmla="*/ 0 h 278"/>
              <a:gd name="T14" fmla="*/ 156 w 893"/>
              <a:gd name="T15" fmla="*/ 40 h 278"/>
              <a:gd name="T16" fmla="*/ 252 w 893"/>
              <a:gd name="T17" fmla="*/ 142 h 278"/>
              <a:gd name="T18" fmla="*/ 892 w 893"/>
              <a:gd name="T19" fmla="*/ 142 h 278"/>
              <a:gd name="T20" fmla="*/ 892 w 893"/>
              <a:gd name="T21" fmla="*/ 27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3" h="278">
                <a:moveTo>
                  <a:pt x="892" y="277"/>
                </a:moveTo>
                <a:lnTo>
                  <a:pt x="892" y="277"/>
                </a:lnTo>
                <a:lnTo>
                  <a:pt x="195" y="277"/>
                </a:lnTo>
                <a:lnTo>
                  <a:pt x="53" y="125"/>
                </a:lnTo>
                <a:lnTo>
                  <a:pt x="0" y="165"/>
                </a:lnTo>
                <a:lnTo>
                  <a:pt x="57" y="33"/>
                </a:lnTo>
                <a:lnTo>
                  <a:pt x="206" y="0"/>
                </a:lnTo>
                <a:lnTo>
                  <a:pt x="156" y="40"/>
                </a:lnTo>
                <a:lnTo>
                  <a:pt x="252" y="142"/>
                </a:lnTo>
                <a:lnTo>
                  <a:pt x="892" y="142"/>
                </a:lnTo>
                <a:lnTo>
                  <a:pt x="892" y="277"/>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11" name="Freeform 23"/>
          <p:cNvSpPr>
            <a:spLocks/>
          </p:cNvSpPr>
          <p:nvPr/>
        </p:nvSpPr>
        <p:spPr bwMode="auto">
          <a:xfrm>
            <a:off x="5655396" y="2367360"/>
            <a:ext cx="2291309" cy="1007161"/>
          </a:xfrm>
          <a:custGeom>
            <a:avLst/>
            <a:gdLst>
              <a:gd name="T0" fmla="*/ 689 w 690"/>
              <a:gd name="T1" fmla="*/ 190 h 254"/>
              <a:gd name="T2" fmla="*/ 689 w 690"/>
              <a:gd name="T3" fmla="*/ 190 h 254"/>
              <a:gd name="T4" fmla="*/ 689 w 690"/>
              <a:gd name="T5" fmla="*/ 62 h 254"/>
              <a:gd name="T6" fmla="*/ 71 w 690"/>
              <a:gd name="T7" fmla="*/ 62 h 254"/>
              <a:gd name="T8" fmla="*/ 67 w 690"/>
              <a:gd name="T9" fmla="*/ 0 h 254"/>
              <a:gd name="T10" fmla="*/ 0 w 690"/>
              <a:gd name="T11" fmla="*/ 128 h 254"/>
              <a:gd name="T12" fmla="*/ 71 w 690"/>
              <a:gd name="T13" fmla="*/ 253 h 254"/>
              <a:gd name="T14" fmla="*/ 71 w 690"/>
              <a:gd name="T15" fmla="*/ 190 h 254"/>
              <a:gd name="T16" fmla="*/ 689 w 690"/>
              <a:gd name="T17"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0" h="254">
                <a:moveTo>
                  <a:pt x="689" y="190"/>
                </a:moveTo>
                <a:lnTo>
                  <a:pt x="689" y="190"/>
                </a:lnTo>
                <a:lnTo>
                  <a:pt x="689" y="62"/>
                </a:lnTo>
                <a:lnTo>
                  <a:pt x="71" y="62"/>
                </a:lnTo>
                <a:lnTo>
                  <a:pt x="67" y="0"/>
                </a:lnTo>
                <a:lnTo>
                  <a:pt x="0" y="128"/>
                </a:lnTo>
                <a:lnTo>
                  <a:pt x="71" y="253"/>
                </a:lnTo>
                <a:lnTo>
                  <a:pt x="71" y="190"/>
                </a:lnTo>
                <a:lnTo>
                  <a:pt x="689" y="190"/>
                </a:lnTo>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lIns="93296" tIns="46648" rIns="93296" bIns="46648" anchor="ctr"/>
          <a:lstStyle/>
          <a:p>
            <a:pPr>
              <a:lnSpc>
                <a:spcPct val="120000"/>
              </a:lnSpc>
            </a:pPr>
            <a:endParaRPr lang="en-US" sz="1200" kern="0">
              <a:solidFill>
                <a:srgbClr val="F9F9F9"/>
              </a:solidFill>
              <a:latin typeface="微软雅黑" pitchFamily="34" charset="-122"/>
              <a:ea typeface="微软雅黑" pitchFamily="34" charset="-122"/>
            </a:endParaRPr>
          </a:p>
        </p:txBody>
      </p:sp>
      <p:sp>
        <p:nvSpPr>
          <p:cNvPr id="12" name="TextBox 53"/>
          <p:cNvSpPr txBox="1">
            <a:spLocks noChangeArrowheads="1"/>
          </p:cNvSpPr>
          <p:nvPr/>
        </p:nvSpPr>
        <p:spPr bwMode="auto">
          <a:xfrm>
            <a:off x="1488134" y="1191530"/>
            <a:ext cx="23287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ysClr val="window" lastClr="FFFFFF">
                    <a:lumMod val="95000"/>
                  </a:sysClr>
                </a:solidFill>
                <a:latin typeface="微软雅黑" pitchFamily="34" charset="-122"/>
                <a:ea typeface="微软雅黑" pitchFamily="34" charset="-122"/>
                <a:cs typeface="宋体" pitchFamily="2" charset="-122"/>
              </a:rPr>
              <a:t>在此输入内容文本</a:t>
            </a:r>
            <a:endParaRPr lang="zh-CN" altLang="en-US" sz="2400" kern="0" dirty="0">
              <a:solidFill>
                <a:sysClr val="window" lastClr="FFFFFF">
                  <a:lumMod val="95000"/>
                </a:sysClr>
              </a:solidFill>
              <a:latin typeface="Arial" pitchFamily="34" charset="0"/>
              <a:ea typeface="宋体" pitchFamily="2" charset="-122"/>
              <a:cs typeface="宋体" pitchFamily="2" charset="-122"/>
            </a:endParaRPr>
          </a:p>
        </p:txBody>
      </p:sp>
      <p:sp>
        <p:nvSpPr>
          <p:cNvPr id="13" name="TextBox 53"/>
          <p:cNvSpPr txBox="1">
            <a:spLocks noChangeArrowheads="1"/>
          </p:cNvSpPr>
          <p:nvPr/>
        </p:nvSpPr>
        <p:spPr bwMode="auto">
          <a:xfrm>
            <a:off x="1403648" y="2717632"/>
            <a:ext cx="2413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latin typeface="微软雅黑" pitchFamily="34" charset="-122"/>
                <a:ea typeface="微软雅黑" pitchFamily="34" charset="-122"/>
                <a:cs typeface="宋体" pitchFamily="2" charset="-122"/>
              </a:rPr>
              <a:t>在此输入内容文本</a:t>
            </a:r>
            <a:endParaRPr lang="zh-CN" altLang="en-US" sz="2400" kern="0" dirty="0">
              <a:latin typeface="Arial" pitchFamily="34" charset="0"/>
              <a:ea typeface="宋体" pitchFamily="2" charset="-122"/>
              <a:cs typeface="宋体" pitchFamily="2" charset="-122"/>
            </a:endParaRPr>
          </a:p>
        </p:txBody>
      </p:sp>
      <p:sp>
        <p:nvSpPr>
          <p:cNvPr id="14" name="TextBox 53"/>
          <p:cNvSpPr txBox="1">
            <a:spLocks noChangeArrowheads="1"/>
          </p:cNvSpPr>
          <p:nvPr/>
        </p:nvSpPr>
        <p:spPr bwMode="auto">
          <a:xfrm>
            <a:off x="1497618" y="4260577"/>
            <a:ext cx="23192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ysClr val="window" lastClr="FFFFFF">
                    <a:lumMod val="95000"/>
                  </a:sysClr>
                </a:solidFill>
                <a:latin typeface="微软雅黑" pitchFamily="34" charset="-122"/>
                <a:ea typeface="微软雅黑" pitchFamily="34" charset="-122"/>
                <a:cs typeface="宋体" pitchFamily="2" charset="-122"/>
              </a:rPr>
              <a:t>在此输入内容文本</a:t>
            </a:r>
            <a:endParaRPr lang="zh-CN" altLang="en-US" sz="2400" kern="0" dirty="0">
              <a:solidFill>
                <a:sysClr val="window" lastClr="FFFFFF">
                  <a:lumMod val="95000"/>
                </a:sysClr>
              </a:solidFill>
              <a:latin typeface="Arial" pitchFamily="34" charset="0"/>
              <a:ea typeface="宋体" pitchFamily="2" charset="-122"/>
              <a:cs typeface="宋体" pitchFamily="2" charset="-122"/>
            </a:endParaRPr>
          </a:p>
        </p:txBody>
      </p:sp>
      <p:sp>
        <p:nvSpPr>
          <p:cNvPr id="15" name="TextBox 53"/>
          <p:cNvSpPr txBox="1">
            <a:spLocks noChangeArrowheads="1"/>
          </p:cNvSpPr>
          <p:nvPr/>
        </p:nvSpPr>
        <p:spPr bwMode="auto">
          <a:xfrm>
            <a:off x="5655396" y="4260577"/>
            <a:ext cx="2291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solidFill>
                  <a:sysClr val="window" lastClr="FFFFFF">
                    <a:lumMod val="95000"/>
                  </a:sysClr>
                </a:solidFill>
                <a:latin typeface="微软雅黑" pitchFamily="34" charset="-122"/>
                <a:ea typeface="微软雅黑" pitchFamily="34" charset="-122"/>
                <a:cs typeface="宋体" pitchFamily="2" charset="-122"/>
              </a:rPr>
              <a:t>在此输入内容文本</a:t>
            </a:r>
            <a:endParaRPr lang="zh-CN" altLang="en-US" sz="2400" kern="0" dirty="0">
              <a:solidFill>
                <a:sysClr val="window" lastClr="FFFFFF">
                  <a:lumMod val="95000"/>
                </a:sysClr>
              </a:solidFill>
              <a:latin typeface="Arial" pitchFamily="34" charset="0"/>
              <a:ea typeface="宋体" pitchFamily="2" charset="-122"/>
              <a:cs typeface="宋体" pitchFamily="2" charset="-122"/>
            </a:endParaRPr>
          </a:p>
        </p:txBody>
      </p:sp>
      <p:sp>
        <p:nvSpPr>
          <p:cNvPr id="16" name="TextBox 53"/>
          <p:cNvSpPr txBox="1">
            <a:spLocks noChangeArrowheads="1"/>
          </p:cNvSpPr>
          <p:nvPr/>
        </p:nvSpPr>
        <p:spPr bwMode="auto">
          <a:xfrm>
            <a:off x="5594419" y="2717632"/>
            <a:ext cx="24132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a:latin typeface="微软雅黑" pitchFamily="34" charset="-122"/>
                <a:ea typeface="微软雅黑" pitchFamily="34" charset="-122"/>
                <a:cs typeface="宋体" pitchFamily="2" charset="-122"/>
              </a:rPr>
              <a:t>在此输入内容文本</a:t>
            </a:r>
            <a:endParaRPr lang="zh-CN" altLang="en-US" sz="2400" kern="0" dirty="0">
              <a:latin typeface="Arial" pitchFamily="34" charset="0"/>
              <a:ea typeface="宋体" pitchFamily="2" charset="-122"/>
              <a:cs typeface="宋体" pitchFamily="2" charset="-122"/>
            </a:endParaRPr>
          </a:p>
        </p:txBody>
      </p:sp>
      <p:sp>
        <p:nvSpPr>
          <p:cNvPr id="17" name="TextBox 16"/>
          <p:cNvSpPr txBox="1">
            <a:spLocks noChangeArrowheads="1"/>
          </p:cNvSpPr>
          <p:nvPr/>
        </p:nvSpPr>
        <p:spPr bwMode="auto">
          <a:xfrm>
            <a:off x="5655396" y="1191530"/>
            <a:ext cx="23129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lgn="ctr" fontAlgn="base">
              <a:spcBef>
                <a:spcPct val="0"/>
              </a:spcBef>
              <a:spcAft>
                <a:spcPct val="0"/>
              </a:spcAft>
              <a:defRPr/>
            </a:pPr>
            <a:r>
              <a:rPr lang="zh-CN" altLang="en-US" sz="1600" kern="0" dirty="0" smtClean="0">
                <a:solidFill>
                  <a:sysClr val="window" lastClr="FFFFFF">
                    <a:lumMod val="95000"/>
                  </a:sysClr>
                </a:solidFill>
                <a:latin typeface="微软雅黑" pitchFamily="34" charset="-122"/>
                <a:ea typeface="微软雅黑" pitchFamily="34" charset="-122"/>
                <a:cs typeface="宋体" pitchFamily="2" charset="-122"/>
              </a:rPr>
              <a:t>在此输入内容文本</a:t>
            </a:r>
            <a:endParaRPr kumimoji="0" lang="zh-CN" altLang="en-US" sz="2400" i="0" u="none" strike="noStrike" kern="0" cap="none" spc="0" normalizeH="0" baseline="0" noProof="0" dirty="0" smtClean="0">
              <a:ln>
                <a:noFill/>
              </a:ln>
              <a:solidFill>
                <a:sysClr val="window" lastClr="FFFFFF">
                  <a:lumMod val="95000"/>
                </a:sysClr>
              </a:solidFill>
              <a:effectLst/>
              <a:uLnTx/>
              <a:uFillTx/>
              <a:latin typeface="Arial" pitchFamily="34" charset="0"/>
              <a:ea typeface="宋体" pitchFamily="2" charset="-122"/>
              <a:cs typeface="宋体" pitchFamily="2" charset="-122"/>
            </a:endParaRPr>
          </a:p>
        </p:txBody>
      </p:sp>
      <p:grpSp>
        <p:nvGrpSpPr>
          <p:cNvPr id="18" name="组合 17"/>
          <p:cNvGrpSpPr/>
          <p:nvPr/>
        </p:nvGrpSpPr>
        <p:grpSpPr>
          <a:xfrm>
            <a:off x="3910879" y="2268230"/>
            <a:ext cx="1586249" cy="1292655"/>
            <a:chOff x="3910879" y="2268230"/>
            <a:chExt cx="1586249" cy="1292655"/>
          </a:xfrm>
          <a:solidFill>
            <a:srgbClr val="23A5C3"/>
          </a:solidFill>
        </p:grpSpPr>
        <p:sp>
          <p:nvSpPr>
            <p:cNvPr id="19" name="AutoShape 17"/>
            <p:cNvSpPr>
              <a:spLocks noChangeArrowheads="1"/>
            </p:cNvSpPr>
            <p:nvPr/>
          </p:nvSpPr>
          <p:spPr bwMode="auto">
            <a:xfrm>
              <a:off x="3910879" y="2268230"/>
              <a:ext cx="1586249" cy="1292655"/>
            </a:xfrm>
            <a:prstGeom prst="hexagon">
              <a:avLst>
                <a:gd name="adj" fmla="val 30740"/>
                <a:gd name="vf" fmla="val 115470"/>
              </a:avLst>
            </a:prstGeom>
            <a:grpFill/>
            <a:ln w="3175" cap="flat" cmpd="sng" algn="ctr">
              <a:solidFill>
                <a:srgbClr val="EAEAEA"/>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base" latinLnBrk="0" hangingPunct="1">
                <a:lnSpc>
                  <a:spcPct val="120000"/>
                </a:lnSpc>
                <a:spcBef>
                  <a:spcPct val="0"/>
                </a:spcBef>
                <a:spcAft>
                  <a:spcPct val="0"/>
                </a:spcAft>
                <a:buClrTx/>
                <a:buSzTx/>
                <a:buFontTx/>
                <a:buNone/>
                <a:tabLst/>
                <a:defRPr/>
              </a:pPr>
              <a:endParaRPr kumimoji="0" lang="en-US" altLang="zh-SG"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20" name="TextBox 19"/>
            <p:cNvSpPr txBox="1"/>
            <p:nvPr/>
          </p:nvSpPr>
          <p:spPr>
            <a:xfrm>
              <a:off x="4252596" y="2474342"/>
              <a:ext cx="902811" cy="954107"/>
            </a:xfrm>
            <a:prstGeom prst="rect">
              <a:avLst/>
            </a:prstGeom>
            <a:grpFill/>
          </p:spPr>
          <p:txBody>
            <a:bodyPr wrap="none" rtlCol="0">
              <a:spAutoFit/>
            </a:bodyPr>
            <a:lstStyle/>
            <a:p>
              <a:pPr algn="ctr"/>
              <a:r>
                <a:rPr lang="zh-CN" altLang="en-US" sz="2800" b="1" dirty="0" smtClean="0">
                  <a:solidFill>
                    <a:schemeClr val="bg1"/>
                  </a:solidFill>
                  <a:latin typeface="微软雅黑" pitchFamily="34" charset="-122"/>
                  <a:ea typeface="微软雅黑" pitchFamily="34" charset="-122"/>
                  <a:cs typeface="Arial Unicode MS" pitchFamily="34" charset="-122"/>
                </a:rPr>
                <a:t>点击</a:t>
              </a:r>
              <a:endParaRPr lang="en-US" altLang="zh-CN" sz="2800" b="1" dirty="0" smtClean="0">
                <a:solidFill>
                  <a:schemeClr val="bg1"/>
                </a:solidFill>
                <a:latin typeface="微软雅黑" pitchFamily="34" charset="-122"/>
                <a:ea typeface="微软雅黑" pitchFamily="34" charset="-122"/>
                <a:cs typeface="Arial Unicode MS" pitchFamily="34" charset="-122"/>
              </a:endParaRPr>
            </a:p>
            <a:p>
              <a:pPr algn="ctr"/>
              <a:r>
                <a:rPr lang="zh-CN" altLang="en-US" sz="2800" b="1" dirty="0" smtClean="0">
                  <a:solidFill>
                    <a:schemeClr val="bg1"/>
                  </a:solidFill>
                  <a:latin typeface="微软雅黑" pitchFamily="34" charset="-122"/>
                  <a:ea typeface="微软雅黑" pitchFamily="34" charset="-122"/>
                  <a:cs typeface="Arial Unicode MS" pitchFamily="34" charset="-122"/>
                </a:rPr>
                <a:t>添加</a:t>
              </a:r>
              <a:endParaRPr lang="zh-CN" altLang="en-US" sz="2800" b="1" dirty="0">
                <a:solidFill>
                  <a:schemeClr val="bg1"/>
                </a:solidFill>
                <a:latin typeface="微软雅黑" pitchFamily="34" charset="-122"/>
                <a:ea typeface="微软雅黑" pitchFamily="34" charset="-122"/>
                <a:cs typeface="Arial Unicode MS" pitchFamily="34" charset="-122"/>
              </a:endParaRPr>
            </a:p>
          </p:txBody>
        </p:sp>
      </p:gr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3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1700"/>
                            </p:stCondLst>
                            <p:childTnLst>
                              <p:par>
                                <p:cTn id="19" presetID="9" presetClass="path" presetSubtype="0" accel="50000" decel="50000" fill="hold" nodeType="afterEffect">
                                  <p:stCondLst>
                                    <p:cond delay="250"/>
                                  </p:stCondLst>
                                  <p:childTnLst>
                                    <p:animMotion origin="layout" path="M 0.0033 -0.02963 C 0.01528 -0.06142 0.03299 -0.22068 0.05799 -0.22068 C 0.09497 -0.22068 0.125 -0.17253 0.125 -0.11235 C 0.125 -0.0926 0.12205 -0.075 0.11597 -0.05895 C 0.11701 -0.05895 2.77778E-7 0.18117 2.77778E-7 0.18302 C 2.77778E-7 0.18117 -0.11701 -0.05895 -0.11597 -0.05895 C -0.12205 -0.075 -0.125 -0.0926 -0.125 -0.11235 C -0.125 -0.17253 -0.09497 -0.22068 -0.05694 -0.22068 C -0.03299 -0.22068 -0.00868 -0.06142 0.0033 -0.02963 Z " pathEditMode="relative" rAng="0" ptsTypes="fffffffff">
                                      <p:cBhvr>
                                        <p:cTn id="20" dur="2000" fill="hold"/>
                                        <p:tgtEl>
                                          <p:spTgt spid="18"/>
                                        </p:tgtEl>
                                        <p:attrNameLst>
                                          <p:attrName>ppt_x</p:attrName>
                                          <p:attrName>ppt_y</p:attrName>
                                        </p:attrNameLst>
                                      </p:cBhvr>
                                      <p:rCtr x="-330" y="1080"/>
                                    </p:animMotion>
                                  </p:childTnLst>
                                </p:cTn>
                              </p:par>
                              <p:par>
                                <p:cTn id="21" presetID="10" presetClass="entr" presetSubtype="0" fill="hold" grpId="0" nodeType="withEffect">
                                  <p:stCondLst>
                                    <p:cond delay="6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750"/>
                                        <p:tgtEl>
                                          <p:spTgt spid="7"/>
                                        </p:tgtEl>
                                      </p:cBhvr>
                                    </p:animEffect>
                                  </p:childTnLst>
                                </p:cTn>
                              </p:par>
                              <p:par>
                                <p:cTn id="24" presetID="10" presetClass="entr" presetSubtype="0" fill="hold" grpId="0" nodeType="withEffect">
                                  <p:stCondLst>
                                    <p:cond delay="75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750"/>
                                        <p:tgtEl>
                                          <p:spTgt spid="11"/>
                                        </p:tgtEl>
                                      </p:cBhvr>
                                    </p:animEffect>
                                  </p:childTnLst>
                                </p:cTn>
                              </p:par>
                              <p:par>
                                <p:cTn id="27" presetID="10" presetClass="entr" presetSubtype="0" fill="hold" grpId="0" nodeType="withEffect">
                                  <p:stCondLst>
                                    <p:cond delay="100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childTnLst>
                                </p:cTn>
                              </p:par>
                              <p:par>
                                <p:cTn id="30" presetID="10" presetClass="entr" presetSubtype="0" fill="hold" grpId="0" nodeType="withEffect">
                                  <p:stCondLst>
                                    <p:cond delay="125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par>
                                <p:cTn id="36" presetID="10" presetClass="entr" presetSubtype="0" fill="hold" grpId="0" nodeType="withEffect">
                                  <p:stCondLst>
                                    <p:cond delay="175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750"/>
                                        <p:tgtEl>
                                          <p:spTgt spid="6"/>
                                        </p:tgtEl>
                                      </p:cBhvr>
                                    </p:animEffect>
                                  </p:childTnLst>
                                </p:cTn>
                              </p:par>
                            </p:childTnLst>
                          </p:cTn>
                        </p:par>
                        <p:par>
                          <p:cTn id="39" fill="hold">
                            <p:stCondLst>
                              <p:cond delay="4200"/>
                            </p:stCondLst>
                            <p:childTnLst>
                              <p:par>
                                <p:cTn id="40" presetID="38" presetClass="entr" presetSubtype="0" accel="50000" fill="hold" grpId="0" nodeType="afterEffect">
                                  <p:stCondLst>
                                    <p:cond delay="0"/>
                                  </p:stCondLst>
                                  <p:iterate type="lt">
                                    <p:tmPct val="10000"/>
                                  </p:iterate>
                                  <p:childTnLst>
                                    <p:set>
                                      <p:cBhvr>
                                        <p:cTn id="41" dur="1" fill="hold">
                                          <p:stCondLst>
                                            <p:cond delay="0"/>
                                          </p:stCondLst>
                                        </p:cTn>
                                        <p:tgtEl>
                                          <p:spTgt spid="17"/>
                                        </p:tgtEl>
                                        <p:attrNameLst>
                                          <p:attrName>style.visibility</p:attrName>
                                        </p:attrNameLst>
                                      </p:cBhvr>
                                      <p:to>
                                        <p:strVal val="visible"/>
                                      </p:to>
                                    </p:set>
                                    <p:set>
                                      <p:cBhvr>
                                        <p:cTn id="42" dur="455" fill="hold">
                                          <p:stCondLst>
                                            <p:cond delay="0"/>
                                          </p:stCondLst>
                                        </p:cTn>
                                        <p:tgtEl>
                                          <p:spTgt spid="17"/>
                                        </p:tgtEl>
                                        <p:attrNameLst>
                                          <p:attrName>style.rotation</p:attrName>
                                        </p:attrNameLst>
                                      </p:cBhvr>
                                      <p:to>
                                        <p:strVal val="-45.0"/>
                                      </p:to>
                                    </p:set>
                                    <p:anim calcmode="lin" valueType="num">
                                      <p:cBhvr>
                                        <p:cTn id="43" dur="455" fill="hold">
                                          <p:stCondLst>
                                            <p:cond delay="455"/>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44" dur="455"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45" dur="156" decel="50000" autoRev="1" fill="hold">
                                          <p:stCondLst>
                                            <p:cond delay="455"/>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46" dur="136" fill="hold">
                                          <p:stCondLst>
                                            <p:cond delay="864"/>
                                          </p:stCondLst>
                                        </p:cTn>
                                        <p:tgtEl>
                                          <p:spTgt spid="17"/>
                                        </p:tgtEl>
                                        <p:attrNameLst>
                                          <p:attrName>ppt_y</p:attrName>
                                        </p:attrNameLst>
                                      </p:cBhvr>
                                      <p:tavLst>
                                        <p:tav tm="0">
                                          <p:val>
                                            <p:strVal val="#ppt_y-(0.354*#ppt_w-0.172*#ppt_h)"/>
                                          </p:val>
                                        </p:tav>
                                        <p:tav tm="100000">
                                          <p:val>
                                            <p:strVal val="#ppt_y"/>
                                          </p:val>
                                        </p:tav>
                                      </p:tavLst>
                                    </p:anim>
                                  </p:childTnLst>
                                </p:cTn>
                              </p:par>
                              <p:par>
                                <p:cTn id="47" presetID="38" presetClass="entr" presetSubtype="0" accel="50000" fill="hold" grpId="0" nodeType="withEffect">
                                  <p:stCondLst>
                                    <p:cond delay="0"/>
                                  </p:stCondLst>
                                  <p:iterate type="lt">
                                    <p:tmPct val="10000"/>
                                  </p:iterate>
                                  <p:childTnLst>
                                    <p:set>
                                      <p:cBhvr>
                                        <p:cTn id="48" dur="1" fill="hold">
                                          <p:stCondLst>
                                            <p:cond delay="0"/>
                                          </p:stCondLst>
                                        </p:cTn>
                                        <p:tgtEl>
                                          <p:spTgt spid="12"/>
                                        </p:tgtEl>
                                        <p:attrNameLst>
                                          <p:attrName>style.visibility</p:attrName>
                                        </p:attrNameLst>
                                      </p:cBhvr>
                                      <p:to>
                                        <p:strVal val="visible"/>
                                      </p:to>
                                    </p:set>
                                    <p:set>
                                      <p:cBhvr>
                                        <p:cTn id="49" dur="455" fill="hold">
                                          <p:stCondLst>
                                            <p:cond delay="0"/>
                                          </p:stCondLst>
                                        </p:cTn>
                                        <p:tgtEl>
                                          <p:spTgt spid="12"/>
                                        </p:tgtEl>
                                        <p:attrNameLst>
                                          <p:attrName>style.rotation</p:attrName>
                                        </p:attrNameLst>
                                      </p:cBhvr>
                                      <p:to>
                                        <p:strVal val="-45.0"/>
                                      </p:to>
                                    </p:set>
                                    <p:anim calcmode="lin" valueType="num">
                                      <p:cBhvr>
                                        <p:cTn id="50" dur="455" fill="hold">
                                          <p:stCondLst>
                                            <p:cond delay="455"/>
                                          </p:stCondLst>
                                        </p:cTn>
                                        <p:tgtEl>
                                          <p:spTgt spid="12"/>
                                        </p:tgtEl>
                                        <p:attrNameLst>
                                          <p:attrName>style.rotation</p:attrName>
                                        </p:attrNameLst>
                                      </p:cBhvr>
                                      <p:tavLst>
                                        <p:tav tm="0">
                                          <p:val>
                                            <p:fltVal val="-45"/>
                                          </p:val>
                                        </p:tav>
                                        <p:tav tm="69900">
                                          <p:val>
                                            <p:fltVal val="45"/>
                                          </p:val>
                                        </p:tav>
                                        <p:tav tm="100000">
                                          <p:val>
                                            <p:fltVal val="0"/>
                                          </p:val>
                                        </p:tav>
                                      </p:tavLst>
                                    </p:anim>
                                    <p:anim calcmode="lin" valueType="num">
                                      <p:cBhvr>
                                        <p:cTn id="51" dur="455" fill="hold">
                                          <p:stCondLst>
                                            <p:cond delay="0"/>
                                          </p:stCondLst>
                                        </p:cTn>
                                        <p:tgtEl>
                                          <p:spTgt spid="12"/>
                                        </p:tgtEl>
                                        <p:attrNameLst>
                                          <p:attrName>ppt_y</p:attrName>
                                        </p:attrNameLst>
                                      </p:cBhvr>
                                      <p:tavLst>
                                        <p:tav tm="0">
                                          <p:val>
                                            <p:strVal val="#ppt_y-1"/>
                                          </p:val>
                                        </p:tav>
                                        <p:tav tm="100000">
                                          <p:val>
                                            <p:strVal val="#ppt_y-(0.354*#ppt_w-0.172*#ppt_h)"/>
                                          </p:val>
                                        </p:tav>
                                      </p:tavLst>
                                    </p:anim>
                                    <p:anim calcmode="lin" valueType="num">
                                      <p:cBhvr>
                                        <p:cTn id="52" dur="156" decel="50000" autoRev="1" fill="hold">
                                          <p:stCondLst>
                                            <p:cond delay="455"/>
                                          </p:stCondLst>
                                        </p:cTn>
                                        <p:tgtEl>
                                          <p:spTgt spid="12"/>
                                        </p:tgtEl>
                                        <p:attrNameLst>
                                          <p:attrName>ppt_y</p:attrName>
                                        </p:attrNameLst>
                                      </p:cBhvr>
                                      <p:tavLst>
                                        <p:tav tm="0">
                                          <p:val>
                                            <p:strVal val="#ppt_y-(0.354*#ppt_w-0.172*#ppt_h)"/>
                                          </p:val>
                                        </p:tav>
                                        <p:tav tm="100000">
                                          <p:val>
                                            <p:strVal val="#ppt_y-(0.354*#ppt_w-0.172*#ppt_h)-#ppt_h/2"/>
                                          </p:val>
                                        </p:tav>
                                      </p:tavLst>
                                    </p:anim>
                                    <p:anim calcmode="lin" valueType="num">
                                      <p:cBhvr>
                                        <p:cTn id="53" dur="136" fill="hold">
                                          <p:stCondLst>
                                            <p:cond delay="864"/>
                                          </p:stCondLst>
                                        </p:cTn>
                                        <p:tgtEl>
                                          <p:spTgt spid="12"/>
                                        </p:tgtEl>
                                        <p:attrNameLst>
                                          <p:attrName>ppt_y</p:attrName>
                                        </p:attrNameLst>
                                      </p:cBhvr>
                                      <p:tavLst>
                                        <p:tav tm="0">
                                          <p:val>
                                            <p:strVal val="#ppt_y-(0.354*#ppt_w-0.172*#ppt_h)"/>
                                          </p:val>
                                        </p:tav>
                                        <p:tav tm="100000">
                                          <p:val>
                                            <p:strVal val="#ppt_y"/>
                                          </p:val>
                                        </p:tav>
                                      </p:tavLst>
                                    </p:anim>
                                  </p:childTnLst>
                                </p:cTn>
                              </p:par>
                              <p:par>
                                <p:cTn id="54" presetID="38" presetClass="entr" presetSubtype="0" accel="50000" fill="hold" grpId="0" nodeType="withEffect">
                                  <p:stCondLst>
                                    <p:cond delay="0"/>
                                  </p:stCondLst>
                                  <p:iterate type="lt">
                                    <p:tmPct val="10000"/>
                                  </p:iterate>
                                  <p:childTnLst>
                                    <p:set>
                                      <p:cBhvr>
                                        <p:cTn id="55" dur="1" fill="hold">
                                          <p:stCondLst>
                                            <p:cond delay="0"/>
                                          </p:stCondLst>
                                        </p:cTn>
                                        <p:tgtEl>
                                          <p:spTgt spid="13"/>
                                        </p:tgtEl>
                                        <p:attrNameLst>
                                          <p:attrName>style.visibility</p:attrName>
                                        </p:attrNameLst>
                                      </p:cBhvr>
                                      <p:to>
                                        <p:strVal val="visible"/>
                                      </p:to>
                                    </p:set>
                                    <p:set>
                                      <p:cBhvr>
                                        <p:cTn id="56" dur="455" fill="hold">
                                          <p:stCondLst>
                                            <p:cond delay="0"/>
                                          </p:stCondLst>
                                        </p:cTn>
                                        <p:tgtEl>
                                          <p:spTgt spid="13"/>
                                        </p:tgtEl>
                                        <p:attrNameLst>
                                          <p:attrName>style.rotation</p:attrName>
                                        </p:attrNameLst>
                                      </p:cBhvr>
                                      <p:to>
                                        <p:strVal val="-45.0"/>
                                      </p:to>
                                    </p:set>
                                    <p:anim calcmode="lin" valueType="num">
                                      <p:cBhvr>
                                        <p:cTn id="57" dur="455" fill="hold">
                                          <p:stCondLst>
                                            <p:cond delay="455"/>
                                          </p:stCondLst>
                                        </p:cTn>
                                        <p:tgtEl>
                                          <p:spTgt spid="13"/>
                                        </p:tgtEl>
                                        <p:attrNameLst>
                                          <p:attrName>style.rotation</p:attrName>
                                        </p:attrNameLst>
                                      </p:cBhvr>
                                      <p:tavLst>
                                        <p:tav tm="0">
                                          <p:val>
                                            <p:fltVal val="-45"/>
                                          </p:val>
                                        </p:tav>
                                        <p:tav tm="69900">
                                          <p:val>
                                            <p:fltVal val="45"/>
                                          </p:val>
                                        </p:tav>
                                        <p:tav tm="100000">
                                          <p:val>
                                            <p:fltVal val="0"/>
                                          </p:val>
                                        </p:tav>
                                      </p:tavLst>
                                    </p:anim>
                                    <p:anim calcmode="lin" valueType="num">
                                      <p:cBhvr>
                                        <p:cTn id="58" dur="455" fill="hold">
                                          <p:stCondLst>
                                            <p:cond delay="0"/>
                                          </p:stCondLst>
                                        </p:cTn>
                                        <p:tgtEl>
                                          <p:spTgt spid="13"/>
                                        </p:tgtEl>
                                        <p:attrNameLst>
                                          <p:attrName>ppt_y</p:attrName>
                                        </p:attrNameLst>
                                      </p:cBhvr>
                                      <p:tavLst>
                                        <p:tav tm="0">
                                          <p:val>
                                            <p:strVal val="#ppt_y-1"/>
                                          </p:val>
                                        </p:tav>
                                        <p:tav tm="100000">
                                          <p:val>
                                            <p:strVal val="#ppt_y-(0.354*#ppt_w-0.172*#ppt_h)"/>
                                          </p:val>
                                        </p:tav>
                                      </p:tavLst>
                                    </p:anim>
                                    <p:anim calcmode="lin" valueType="num">
                                      <p:cBhvr>
                                        <p:cTn id="59" dur="156" decel="50000" autoRev="1" fill="hold">
                                          <p:stCondLst>
                                            <p:cond delay="455"/>
                                          </p:stCondLst>
                                        </p:cTn>
                                        <p:tgtEl>
                                          <p:spTgt spid="13"/>
                                        </p:tgtEl>
                                        <p:attrNameLst>
                                          <p:attrName>ppt_y</p:attrName>
                                        </p:attrNameLst>
                                      </p:cBhvr>
                                      <p:tavLst>
                                        <p:tav tm="0">
                                          <p:val>
                                            <p:strVal val="#ppt_y-(0.354*#ppt_w-0.172*#ppt_h)"/>
                                          </p:val>
                                        </p:tav>
                                        <p:tav tm="100000">
                                          <p:val>
                                            <p:strVal val="#ppt_y-(0.354*#ppt_w-0.172*#ppt_h)-#ppt_h/2"/>
                                          </p:val>
                                        </p:tav>
                                      </p:tavLst>
                                    </p:anim>
                                    <p:anim calcmode="lin" valueType="num">
                                      <p:cBhvr>
                                        <p:cTn id="60" dur="136" fill="hold">
                                          <p:stCondLst>
                                            <p:cond delay="864"/>
                                          </p:stCondLst>
                                        </p:cTn>
                                        <p:tgtEl>
                                          <p:spTgt spid="13"/>
                                        </p:tgtEl>
                                        <p:attrNameLst>
                                          <p:attrName>ppt_y</p:attrName>
                                        </p:attrNameLst>
                                      </p:cBhvr>
                                      <p:tavLst>
                                        <p:tav tm="0">
                                          <p:val>
                                            <p:strVal val="#ppt_y-(0.354*#ppt_w-0.172*#ppt_h)"/>
                                          </p:val>
                                        </p:tav>
                                        <p:tav tm="100000">
                                          <p:val>
                                            <p:strVal val="#ppt_y"/>
                                          </p:val>
                                        </p:tav>
                                      </p:tavLst>
                                    </p:anim>
                                  </p:childTnLst>
                                </p:cTn>
                              </p:par>
                              <p:par>
                                <p:cTn id="61" presetID="38" presetClass="entr" presetSubtype="0" accel="50000" fill="hold" grpId="0" nodeType="withEffect">
                                  <p:stCondLst>
                                    <p:cond delay="0"/>
                                  </p:stCondLst>
                                  <p:iterate type="lt">
                                    <p:tmPct val="10000"/>
                                  </p:iterate>
                                  <p:childTnLst>
                                    <p:set>
                                      <p:cBhvr>
                                        <p:cTn id="62" dur="1" fill="hold">
                                          <p:stCondLst>
                                            <p:cond delay="0"/>
                                          </p:stCondLst>
                                        </p:cTn>
                                        <p:tgtEl>
                                          <p:spTgt spid="14"/>
                                        </p:tgtEl>
                                        <p:attrNameLst>
                                          <p:attrName>style.visibility</p:attrName>
                                        </p:attrNameLst>
                                      </p:cBhvr>
                                      <p:to>
                                        <p:strVal val="visible"/>
                                      </p:to>
                                    </p:set>
                                    <p:set>
                                      <p:cBhvr>
                                        <p:cTn id="63" dur="455" fill="hold">
                                          <p:stCondLst>
                                            <p:cond delay="0"/>
                                          </p:stCondLst>
                                        </p:cTn>
                                        <p:tgtEl>
                                          <p:spTgt spid="14"/>
                                        </p:tgtEl>
                                        <p:attrNameLst>
                                          <p:attrName>style.rotation</p:attrName>
                                        </p:attrNameLst>
                                      </p:cBhvr>
                                      <p:to>
                                        <p:strVal val="-45.0"/>
                                      </p:to>
                                    </p:set>
                                    <p:anim calcmode="lin" valueType="num">
                                      <p:cBhvr>
                                        <p:cTn id="64" dur="455" fill="hold">
                                          <p:stCondLst>
                                            <p:cond delay="455"/>
                                          </p:stCondLst>
                                        </p:cTn>
                                        <p:tgtEl>
                                          <p:spTgt spid="14"/>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14"/>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14"/>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14"/>
                                        </p:tgtEl>
                                        <p:attrNameLst>
                                          <p:attrName>ppt_y</p:attrName>
                                        </p:attrNameLst>
                                      </p:cBhvr>
                                      <p:tavLst>
                                        <p:tav tm="0">
                                          <p:val>
                                            <p:strVal val="#ppt_y-(0.354*#ppt_w-0.172*#ppt_h)"/>
                                          </p:val>
                                        </p:tav>
                                        <p:tav tm="100000">
                                          <p:val>
                                            <p:strVal val="#ppt_y"/>
                                          </p:val>
                                        </p:tav>
                                      </p:tavLst>
                                    </p:anim>
                                  </p:childTnLst>
                                </p:cTn>
                              </p:par>
                              <p:par>
                                <p:cTn id="68" presetID="38" presetClass="entr" presetSubtype="0" accel="50000" fill="hold" grpId="0" nodeType="withEffect">
                                  <p:stCondLst>
                                    <p:cond delay="0"/>
                                  </p:stCondLst>
                                  <p:iterate type="lt">
                                    <p:tmPct val="10000"/>
                                  </p:iterate>
                                  <p:childTnLst>
                                    <p:set>
                                      <p:cBhvr>
                                        <p:cTn id="69" dur="1" fill="hold">
                                          <p:stCondLst>
                                            <p:cond delay="0"/>
                                          </p:stCondLst>
                                        </p:cTn>
                                        <p:tgtEl>
                                          <p:spTgt spid="16"/>
                                        </p:tgtEl>
                                        <p:attrNameLst>
                                          <p:attrName>style.visibility</p:attrName>
                                        </p:attrNameLst>
                                      </p:cBhvr>
                                      <p:to>
                                        <p:strVal val="visible"/>
                                      </p:to>
                                    </p:set>
                                    <p:set>
                                      <p:cBhvr>
                                        <p:cTn id="70" dur="455" fill="hold">
                                          <p:stCondLst>
                                            <p:cond delay="0"/>
                                          </p:stCondLst>
                                        </p:cTn>
                                        <p:tgtEl>
                                          <p:spTgt spid="16"/>
                                        </p:tgtEl>
                                        <p:attrNameLst>
                                          <p:attrName>style.rotation</p:attrName>
                                        </p:attrNameLst>
                                      </p:cBhvr>
                                      <p:to>
                                        <p:strVal val="-45.0"/>
                                      </p:to>
                                    </p:set>
                                    <p:anim calcmode="lin" valueType="num">
                                      <p:cBhvr>
                                        <p:cTn id="71" dur="455" fill="hold">
                                          <p:stCondLst>
                                            <p:cond delay="455"/>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72" dur="455"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73" dur="156" decel="50000" autoRev="1" fill="hold">
                                          <p:stCondLst>
                                            <p:cond delay="455"/>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74" dur="136" fill="hold">
                                          <p:stCondLst>
                                            <p:cond delay="864"/>
                                          </p:stCondLst>
                                        </p:cTn>
                                        <p:tgtEl>
                                          <p:spTgt spid="16"/>
                                        </p:tgtEl>
                                        <p:attrNameLst>
                                          <p:attrName>ppt_y</p:attrName>
                                        </p:attrNameLst>
                                      </p:cBhvr>
                                      <p:tavLst>
                                        <p:tav tm="0">
                                          <p:val>
                                            <p:strVal val="#ppt_y-(0.354*#ppt_w-0.172*#ppt_h)"/>
                                          </p:val>
                                        </p:tav>
                                        <p:tav tm="100000">
                                          <p:val>
                                            <p:strVal val="#ppt_y"/>
                                          </p:val>
                                        </p:tav>
                                      </p:tavLst>
                                    </p:anim>
                                  </p:childTnLst>
                                </p:cTn>
                              </p:par>
                              <p:par>
                                <p:cTn id="75" presetID="38" presetClass="entr" presetSubtype="0" accel="50000" fill="hold" grpId="0" nodeType="withEffect">
                                  <p:stCondLst>
                                    <p:cond delay="0"/>
                                  </p:stCondLst>
                                  <p:iterate type="lt">
                                    <p:tmPct val="10000"/>
                                  </p:iterate>
                                  <p:childTnLst>
                                    <p:set>
                                      <p:cBhvr>
                                        <p:cTn id="76" dur="1" fill="hold">
                                          <p:stCondLst>
                                            <p:cond delay="0"/>
                                          </p:stCondLst>
                                        </p:cTn>
                                        <p:tgtEl>
                                          <p:spTgt spid="15"/>
                                        </p:tgtEl>
                                        <p:attrNameLst>
                                          <p:attrName>style.visibility</p:attrName>
                                        </p:attrNameLst>
                                      </p:cBhvr>
                                      <p:to>
                                        <p:strVal val="visible"/>
                                      </p:to>
                                    </p:set>
                                    <p:set>
                                      <p:cBhvr>
                                        <p:cTn id="77" dur="455" fill="hold">
                                          <p:stCondLst>
                                            <p:cond delay="0"/>
                                          </p:stCondLst>
                                        </p:cTn>
                                        <p:tgtEl>
                                          <p:spTgt spid="15"/>
                                        </p:tgtEl>
                                        <p:attrNameLst>
                                          <p:attrName>style.rotation</p:attrName>
                                        </p:attrNameLst>
                                      </p:cBhvr>
                                      <p:to>
                                        <p:strVal val="-45.0"/>
                                      </p:to>
                                    </p:set>
                                    <p:anim calcmode="lin" valueType="num">
                                      <p:cBhvr>
                                        <p:cTn id="78" dur="455" fill="hold">
                                          <p:stCondLst>
                                            <p:cond delay="455"/>
                                          </p:stCondLst>
                                        </p:cTn>
                                        <p:tgtEl>
                                          <p:spTgt spid="15"/>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15"/>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15"/>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1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4802961" y="3158247"/>
            <a:ext cx="1209199" cy="75608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2760530" y="1790095"/>
            <a:ext cx="1055894" cy="576064"/>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2000385" y="2870215"/>
            <a:ext cx="1792032" cy="53253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4536504" y="1315361"/>
            <a:ext cx="133228" cy="906783"/>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2275920" y="1415966"/>
            <a:ext cx="576064" cy="576064"/>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1</a:t>
            </a:r>
            <a:endParaRPr lang="zh-CN" altLang="en-US" sz="3200" dirty="0"/>
          </a:p>
        </p:txBody>
      </p:sp>
      <p:sp>
        <p:nvSpPr>
          <p:cNvPr id="25" name="椭圆 24"/>
          <p:cNvSpPr/>
          <p:nvPr/>
        </p:nvSpPr>
        <p:spPr>
          <a:xfrm>
            <a:off x="1355865" y="3075806"/>
            <a:ext cx="720080" cy="720080"/>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6</a:t>
            </a:r>
            <a:endParaRPr lang="zh-CN" altLang="en-US" sz="3200" dirty="0"/>
          </a:p>
        </p:txBody>
      </p:sp>
      <p:sp>
        <p:nvSpPr>
          <p:cNvPr id="26" name="椭圆 25"/>
          <p:cNvSpPr/>
          <p:nvPr/>
        </p:nvSpPr>
        <p:spPr>
          <a:xfrm>
            <a:off x="4367999" y="684210"/>
            <a:ext cx="672096" cy="672096"/>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2</a:t>
            </a:r>
            <a:endParaRPr lang="zh-CN" altLang="en-US" sz="3200" dirty="0"/>
          </a:p>
        </p:txBody>
      </p:sp>
      <p:sp>
        <p:nvSpPr>
          <p:cNvPr id="29" name="椭圆 28"/>
          <p:cNvSpPr/>
          <p:nvPr/>
        </p:nvSpPr>
        <p:spPr>
          <a:xfrm>
            <a:off x="5915762" y="3678227"/>
            <a:ext cx="669726" cy="669726"/>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4</a:t>
            </a:r>
            <a:endParaRPr lang="zh-CN" altLang="en-US" sz="3200" dirty="0"/>
          </a:p>
        </p:txBody>
      </p:sp>
      <p:sp>
        <p:nvSpPr>
          <p:cNvPr id="24" name="TextBox 23"/>
          <p:cNvSpPr txBox="1"/>
          <p:nvPr/>
        </p:nvSpPr>
        <p:spPr>
          <a:xfrm>
            <a:off x="1790712" y="771550"/>
            <a:ext cx="1426353" cy="677108"/>
          </a:xfrm>
          <a:prstGeom prst="rect">
            <a:avLst/>
          </a:prstGeom>
          <a:noFill/>
        </p:spPr>
        <p:txBody>
          <a:bodyPr wrap="none" rtlCol="0">
            <a:spAutoFit/>
          </a:bodyPr>
          <a:lstStyle/>
          <a:p>
            <a:pPr algn="ctr"/>
            <a:r>
              <a:rPr lang="zh-CN" altLang="en-US" sz="2400" b="1" dirty="0" smtClean="0">
                <a:latin typeface="微软雅黑" pitchFamily="34" charset="-122"/>
                <a:ea typeface="微软雅黑" pitchFamily="34" charset="-122"/>
              </a:rPr>
              <a:t>绪论</a:t>
            </a:r>
            <a:endParaRPr lang="en-US" altLang="zh-CN" sz="2400" b="1" dirty="0" smtClean="0">
              <a:latin typeface="微软雅黑" pitchFamily="34" charset="-122"/>
              <a:ea typeface="微软雅黑" pitchFamily="34" charset="-122"/>
            </a:endParaRPr>
          </a:p>
          <a:p>
            <a:pPr algn="ctr"/>
            <a:r>
              <a:rPr lang="en-US" altLang="zh-CN" sz="1400" b="1" dirty="0"/>
              <a:t>The introduction</a:t>
            </a:r>
            <a:endParaRPr lang="zh-CN" altLang="en-US" sz="1400" dirty="0"/>
          </a:p>
        </p:txBody>
      </p:sp>
      <p:sp>
        <p:nvSpPr>
          <p:cNvPr id="31" name="TextBox 30"/>
          <p:cNvSpPr txBox="1"/>
          <p:nvPr/>
        </p:nvSpPr>
        <p:spPr>
          <a:xfrm>
            <a:off x="5205791" y="754801"/>
            <a:ext cx="2289409" cy="530915"/>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研究方法与研究思路</a:t>
            </a:r>
            <a:endParaRPr lang="en-US" altLang="zh-CN" b="1" dirty="0" smtClean="0">
              <a:latin typeface="微软雅黑" pitchFamily="34" charset="-122"/>
              <a:ea typeface="微软雅黑" pitchFamily="34" charset="-122"/>
            </a:endParaRPr>
          </a:p>
          <a:p>
            <a:r>
              <a:rPr lang="en-US" altLang="zh-CN" sz="1050" b="1" dirty="0"/>
              <a:t>Research methods and research ideas</a:t>
            </a:r>
            <a:endParaRPr lang="zh-CN" altLang="en-US" sz="1050" b="1" dirty="0">
              <a:latin typeface="微软雅黑" pitchFamily="34" charset="-122"/>
              <a:ea typeface="微软雅黑" pitchFamily="34" charset="-122"/>
            </a:endParaRPr>
          </a:p>
        </p:txBody>
      </p:sp>
      <p:sp>
        <p:nvSpPr>
          <p:cNvPr id="32" name="TextBox 31"/>
          <p:cNvSpPr txBox="1"/>
          <p:nvPr/>
        </p:nvSpPr>
        <p:spPr>
          <a:xfrm>
            <a:off x="6764134" y="3795886"/>
            <a:ext cx="1904689" cy="523220"/>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研究成果与应用</a:t>
            </a:r>
            <a:endParaRPr lang="en-US" altLang="zh-CN" b="1" dirty="0" smtClean="0">
              <a:latin typeface="微软雅黑" pitchFamily="34" charset="-122"/>
              <a:ea typeface="微软雅黑" pitchFamily="34" charset="-122"/>
            </a:endParaRPr>
          </a:p>
          <a:p>
            <a:r>
              <a:rPr lang="en-US" altLang="zh-CN" sz="1000" b="1" dirty="0"/>
              <a:t>Research results and application</a:t>
            </a:r>
            <a:endParaRPr lang="zh-CN" altLang="en-US" sz="1000" b="1" dirty="0">
              <a:latin typeface="微软雅黑" pitchFamily="34" charset="-122"/>
              <a:ea typeface="微软雅黑" pitchFamily="34" charset="-122"/>
            </a:endParaRPr>
          </a:p>
        </p:txBody>
      </p:sp>
      <p:sp>
        <p:nvSpPr>
          <p:cNvPr id="33" name="TextBox 32"/>
          <p:cNvSpPr txBox="1"/>
          <p:nvPr/>
        </p:nvSpPr>
        <p:spPr>
          <a:xfrm>
            <a:off x="998763" y="3939902"/>
            <a:ext cx="1271502" cy="538609"/>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论文总结</a:t>
            </a:r>
            <a:endParaRPr lang="en-US" altLang="zh-CN" b="1" dirty="0" smtClean="0">
              <a:latin typeface="微软雅黑" pitchFamily="34" charset="-122"/>
              <a:ea typeface="微软雅黑" pitchFamily="34" charset="-122"/>
            </a:endParaRPr>
          </a:p>
          <a:p>
            <a:r>
              <a:rPr lang="en-US" altLang="zh-CN" sz="1100" b="1" dirty="0"/>
              <a:t>Thesis summed up</a:t>
            </a:r>
            <a:endParaRPr lang="zh-CN" altLang="en-US" sz="1100" b="1" dirty="0">
              <a:latin typeface="微软雅黑" pitchFamily="34" charset="-122"/>
              <a:ea typeface="微软雅黑" pitchFamily="34" charset="-122"/>
            </a:endParaRPr>
          </a:p>
        </p:txBody>
      </p:sp>
      <p:cxnSp>
        <p:nvCxnSpPr>
          <p:cNvPr id="17" name="直接连接符 16"/>
          <p:cNvCxnSpPr/>
          <p:nvPr/>
        </p:nvCxnSpPr>
        <p:spPr>
          <a:xfrm flipV="1">
            <a:off x="4966399" y="2294151"/>
            <a:ext cx="1514321" cy="28803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1" name="椭圆 20"/>
          <p:cNvSpPr/>
          <p:nvPr/>
        </p:nvSpPr>
        <p:spPr>
          <a:xfrm>
            <a:off x="6084168" y="1923678"/>
            <a:ext cx="679965" cy="679965"/>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3</a:t>
            </a:r>
            <a:endParaRPr lang="zh-CN" altLang="en-US" sz="3200" dirty="0"/>
          </a:p>
        </p:txBody>
      </p:sp>
      <p:sp>
        <p:nvSpPr>
          <p:cNvPr id="22" name="TextBox 21"/>
          <p:cNvSpPr txBox="1"/>
          <p:nvPr/>
        </p:nvSpPr>
        <p:spPr>
          <a:xfrm>
            <a:off x="6764134" y="2042044"/>
            <a:ext cx="2295821" cy="507831"/>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关键技术与实践难点</a:t>
            </a:r>
            <a:endParaRPr lang="en-US" altLang="zh-CN" b="1" dirty="0" smtClean="0">
              <a:latin typeface="微软雅黑" pitchFamily="34" charset="-122"/>
              <a:ea typeface="微软雅黑" pitchFamily="34" charset="-122"/>
            </a:endParaRPr>
          </a:p>
          <a:p>
            <a:r>
              <a:rPr lang="en-US" altLang="zh-CN" sz="900" b="1" dirty="0"/>
              <a:t>The key technology and practical difficulties</a:t>
            </a:r>
            <a:endParaRPr lang="zh-CN" altLang="en-US" sz="900" b="1" dirty="0">
              <a:latin typeface="微软雅黑" pitchFamily="34" charset="-122"/>
              <a:ea typeface="微软雅黑" pitchFamily="34" charset="-122"/>
            </a:endParaRPr>
          </a:p>
        </p:txBody>
      </p:sp>
      <p:cxnSp>
        <p:nvCxnSpPr>
          <p:cNvPr id="27" name="直接连接符 26"/>
          <p:cNvCxnSpPr/>
          <p:nvPr/>
        </p:nvCxnSpPr>
        <p:spPr>
          <a:xfrm flipH="1">
            <a:off x="3658363" y="3230294"/>
            <a:ext cx="553597" cy="101854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椭圆 29"/>
          <p:cNvSpPr/>
          <p:nvPr/>
        </p:nvSpPr>
        <p:spPr>
          <a:xfrm>
            <a:off x="3203848" y="4011910"/>
            <a:ext cx="720080" cy="720080"/>
          </a:xfrm>
          <a:prstGeom prst="ellipse">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smtClean="0"/>
              <a:t>5</a:t>
            </a:r>
            <a:endParaRPr lang="zh-CN" altLang="en-US" sz="3200" dirty="0"/>
          </a:p>
        </p:txBody>
      </p:sp>
      <p:sp>
        <p:nvSpPr>
          <p:cNvPr id="34" name="TextBox 33"/>
          <p:cNvSpPr txBox="1"/>
          <p:nvPr/>
        </p:nvSpPr>
        <p:spPr>
          <a:xfrm>
            <a:off x="4080058" y="4175122"/>
            <a:ext cx="1362874" cy="538609"/>
          </a:xfrm>
          <a:prstGeom prst="rect">
            <a:avLst/>
          </a:prstGeom>
          <a:noFill/>
        </p:spPr>
        <p:txBody>
          <a:bodyPr wrap="none" rtlCol="0">
            <a:spAutoFit/>
          </a:bodyPr>
          <a:lstStyle/>
          <a:p>
            <a:r>
              <a:rPr lang="zh-CN" altLang="en-US" b="1" dirty="0" smtClean="0">
                <a:latin typeface="微软雅黑" pitchFamily="34" charset="-122"/>
                <a:ea typeface="微软雅黑" pitchFamily="34" charset="-122"/>
              </a:rPr>
              <a:t>相关建议</a:t>
            </a:r>
            <a:endParaRPr lang="en-US" altLang="zh-CN" b="1" dirty="0" smtClean="0">
              <a:latin typeface="微软雅黑" pitchFamily="34" charset="-122"/>
              <a:ea typeface="微软雅黑" pitchFamily="34" charset="-122"/>
            </a:endParaRPr>
          </a:p>
          <a:p>
            <a:r>
              <a:rPr lang="en-US" altLang="zh-CN" sz="1100" b="1" dirty="0"/>
              <a:t>Related Suggestions</a:t>
            </a:r>
            <a:endParaRPr lang="zh-CN" altLang="en-US" sz="1100" b="1" dirty="0">
              <a:latin typeface="微软雅黑" pitchFamily="34" charset="-122"/>
              <a:ea typeface="微软雅黑" pitchFamily="34" charset="-122"/>
            </a:endParaRPr>
          </a:p>
        </p:txBody>
      </p:sp>
      <p:sp>
        <p:nvSpPr>
          <p:cNvPr id="4" name="椭圆 3"/>
          <p:cNvSpPr/>
          <p:nvPr/>
        </p:nvSpPr>
        <p:spPr>
          <a:xfrm>
            <a:off x="3586788" y="1740987"/>
            <a:ext cx="1970424" cy="1970424"/>
          </a:xfrm>
          <a:prstGeom prst="ellipse">
            <a:avLst/>
          </a:prstGeom>
          <a:solidFill>
            <a:srgbClr val="23A5C3"/>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3876308" y="2571750"/>
            <a:ext cx="1415772" cy="830997"/>
          </a:xfrm>
          <a:prstGeom prst="rect">
            <a:avLst/>
          </a:prstGeom>
          <a:noFill/>
        </p:spPr>
        <p:txBody>
          <a:bodyPr wrap="none" rtlCol="0">
            <a:spAutoFit/>
          </a:bodyPr>
          <a:lstStyle/>
          <a:p>
            <a:pPr algn="ctr"/>
            <a:r>
              <a:rPr lang="zh-CN" altLang="en-US" sz="4800" b="1" dirty="0" smtClean="0">
                <a:solidFill>
                  <a:srgbClr val="FFFFFF"/>
                </a:solidFill>
                <a:latin typeface="微软雅黑" pitchFamily="34" charset="-122"/>
                <a:ea typeface="微软雅黑" pitchFamily="34" charset="-122"/>
              </a:rPr>
              <a:t>目录</a:t>
            </a:r>
            <a:endParaRPr lang="zh-CN" altLang="en-US" sz="4800" b="1" dirty="0">
              <a:solidFill>
                <a:srgbClr val="FFFFFF"/>
              </a:solidFill>
              <a:latin typeface="微软雅黑" pitchFamily="34" charset="-122"/>
              <a:ea typeface="微软雅黑" pitchFamily="34" charset="-122"/>
            </a:endParaRPr>
          </a:p>
        </p:txBody>
      </p:sp>
      <p:pic>
        <p:nvPicPr>
          <p:cNvPr id="1026" name="Picture 2" descr="C:\Users\Administrator\Desktop\未标题-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425" y="2100264"/>
            <a:ext cx="856695" cy="53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204637"/>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up)">
                                      <p:cBhvr>
                                        <p:cTn id="28" dur="500"/>
                                        <p:tgtEl>
                                          <p:spTgt spid="27"/>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500" fill="hold"/>
                                        <p:tgtEl>
                                          <p:spTgt spid="29"/>
                                        </p:tgtEl>
                                        <p:attrNameLst>
                                          <p:attrName>ppt_w</p:attrName>
                                        </p:attrNameLst>
                                      </p:cBhvr>
                                      <p:tavLst>
                                        <p:tav tm="0">
                                          <p:val>
                                            <p:fltVal val="0"/>
                                          </p:val>
                                        </p:tav>
                                        <p:tav tm="100000">
                                          <p:val>
                                            <p:strVal val="#ppt_w"/>
                                          </p:val>
                                        </p:tav>
                                      </p:tavLst>
                                    </p:anim>
                                    <p:anim calcmode="lin" valueType="num">
                                      <p:cBhvr>
                                        <p:cTn id="43" dur="500" fill="hold"/>
                                        <p:tgtEl>
                                          <p:spTgt spid="29"/>
                                        </p:tgtEl>
                                        <p:attrNameLst>
                                          <p:attrName>ppt_h</p:attrName>
                                        </p:attrNameLst>
                                      </p:cBhvr>
                                      <p:tavLst>
                                        <p:tav tm="0">
                                          <p:val>
                                            <p:fltVal val="0"/>
                                          </p:val>
                                        </p:tav>
                                        <p:tav tm="100000">
                                          <p:val>
                                            <p:strVal val="#ppt_h"/>
                                          </p:val>
                                        </p:tav>
                                      </p:tavLst>
                                    </p:anim>
                                    <p:animEffect transition="in" filter="fade">
                                      <p:cBhvr>
                                        <p:cTn id="44" dur="500"/>
                                        <p:tgtEl>
                                          <p:spTgt spid="2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par>
                          <p:cTn id="60" fill="hold">
                            <p:stCondLst>
                              <p:cond delay="1500"/>
                            </p:stCondLst>
                            <p:childTnLst>
                              <p:par>
                                <p:cTn id="61" presetID="26" presetClass="emph" presetSubtype="0" fill="hold" grpId="1" nodeType="afterEffect">
                                  <p:stCondLst>
                                    <p:cond delay="0"/>
                                  </p:stCondLst>
                                  <p:childTnLst>
                                    <p:animEffect transition="out" filter="fade">
                                      <p:cBhvr>
                                        <p:cTn id="62" dur="500" tmFilter="0, 0; .2, .5; .8, .5; 1, 0"/>
                                        <p:tgtEl>
                                          <p:spTgt spid="23"/>
                                        </p:tgtEl>
                                      </p:cBhvr>
                                    </p:animEffect>
                                    <p:animScale>
                                      <p:cBhvr>
                                        <p:cTn id="63" dur="250" autoRev="1" fill="hold"/>
                                        <p:tgtEl>
                                          <p:spTgt spid="23"/>
                                        </p:tgtEl>
                                      </p:cBhvr>
                                      <p:by x="105000" y="105000"/>
                                    </p:animScale>
                                  </p:childTnLst>
                                </p:cTn>
                              </p:par>
                            </p:childTnLst>
                          </p:cTn>
                        </p:par>
                        <p:par>
                          <p:cTn id="64" fill="hold">
                            <p:stCondLst>
                              <p:cond delay="2000"/>
                            </p:stCondLst>
                            <p:childTnLst>
                              <p:par>
                                <p:cTn id="65" presetID="22" presetClass="entr" presetSubtype="4"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down)">
                                      <p:cBhvr>
                                        <p:cTn id="67" dur="500"/>
                                        <p:tgtEl>
                                          <p:spTgt spid="24"/>
                                        </p:tgtEl>
                                      </p:cBhvr>
                                    </p:animEffect>
                                  </p:childTnLst>
                                </p:cTn>
                              </p:par>
                            </p:childTnLst>
                          </p:cTn>
                        </p:par>
                        <p:par>
                          <p:cTn id="68" fill="hold">
                            <p:stCondLst>
                              <p:cond delay="2500"/>
                            </p:stCondLst>
                            <p:childTnLst>
                              <p:par>
                                <p:cTn id="69" presetID="26" presetClass="emph" presetSubtype="0" fill="hold" grpId="1" nodeType="afterEffect">
                                  <p:stCondLst>
                                    <p:cond delay="0"/>
                                  </p:stCondLst>
                                  <p:childTnLst>
                                    <p:animEffect transition="out" filter="fade">
                                      <p:cBhvr>
                                        <p:cTn id="70" dur="500" tmFilter="0, 0; .2, .5; .8, .5; 1, 0"/>
                                        <p:tgtEl>
                                          <p:spTgt spid="26"/>
                                        </p:tgtEl>
                                      </p:cBhvr>
                                    </p:animEffect>
                                    <p:animScale>
                                      <p:cBhvr>
                                        <p:cTn id="71" dur="250" autoRev="1" fill="hold"/>
                                        <p:tgtEl>
                                          <p:spTgt spid="26"/>
                                        </p:tgtEl>
                                      </p:cBhvr>
                                      <p:by x="105000" y="105000"/>
                                    </p:animScale>
                                  </p:childTnLst>
                                </p:cTn>
                              </p:par>
                            </p:childTnLst>
                          </p:cTn>
                        </p:par>
                        <p:par>
                          <p:cTn id="72" fill="hold">
                            <p:stCondLst>
                              <p:cond delay="3000"/>
                            </p:stCondLst>
                            <p:childTnLst>
                              <p:par>
                                <p:cTn id="73" presetID="22" presetClass="entr" presetSubtype="8" fill="hold" grpId="0" nodeType="after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left)">
                                      <p:cBhvr>
                                        <p:cTn id="75" dur="500"/>
                                        <p:tgtEl>
                                          <p:spTgt spid="31"/>
                                        </p:tgtEl>
                                      </p:cBhvr>
                                    </p:animEffect>
                                  </p:childTnLst>
                                </p:cTn>
                              </p:par>
                            </p:childTnLst>
                          </p:cTn>
                        </p:par>
                        <p:par>
                          <p:cTn id="76" fill="hold">
                            <p:stCondLst>
                              <p:cond delay="3500"/>
                            </p:stCondLst>
                            <p:childTnLst>
                              <p:par>
                                <p:cTn id="77" presetID="26" presetClass="emph" presetSubtype="0" fill="hold" grpId="1" nodeType="after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par>
                          <p:cTn id="80" fill="hold">
                            <p:stCondLst>
                              <p:cond delay="4000"/>
                            </p:stCondLst>
                            <p:childTnLst>
                              <p:par>
                                <p:cTn id="81" presetID="22" presetClass="entr" presetSubtype="8" fill="hold" grpId="0"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wipe(left)">
                                      <p:cBhvr>
                                        <p:cTn id="83" dur="500"/>
                                        <p:tgtEl>
                                          <p:spTgt spid="22"/>
                                        </p:tgtEl>
                                      </p:cBhvr>
                                    </p:animEffect>
                                  </p:childTnLst>
                                </p:cTn>
                              </p:par>
                            </p:childTnLst>
                          </p:cTn>
                        </p:par>
                        <p:par>
                          <p:cTn id="84" fill="hold">
                            <p:stCondLst>
                              <p:cond delay="4500"/>
                            </p:stCondLst>
                            <p:childTnLst>
                              <p:par>
                                <p:cTn id="85" presetID="26" presetClass="emph" presetSubtype="0" fill="hold" grpId="1" nodeType="afterEffect">
                                  <p:stCondLst>
                                    <p:cond delay="0"/>
                                  </p:stCondLst>
                                  <p:childTnLst>
                                    <p:animEffect transition="out" filter="fade">
                                      <p:cBhvr>
                                        <p:cTn id="86" dur="500" tmFilter="0, 0; .2, .5; .8, .5; 1, 0"/>
                                        <p:tgtEl>
                                          <p:spTgt spid="29"/>
                                        </p:tgtEl>
                                      </p:cBhvr>
                                    </p:animEffect>
                                    <p:animScale>
                                      <p:cBhvr>
                                        <p:cTn id="87" dur="250" autoRev="1" fill="hold"/>
                                        <p:tgtEl>
                                          <p:spTgt spid="29"/>
                                        </p:tgtEl>
                                      </p:cBhvr>
                                      <p:by x="105000" y="105000"/>
                                    </p:animScale>
                                  </p:childTnLst>
                                </p:cTn>
                              </p:par>
                            </p:childTnLst>
                          </p:cTn>
                        </p:par>
                        <p:par>
                          <p:cTn id="88" fill="hold">
                            <p:stCondLst>
                              <p:cond delay="5000"/>
                            </p:stCondLst>
                            <p:childTnLst>
                              <p:par>
                                <p:cTn id="89" presetID="16" presetClass="entr" presetSubtype="21"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childTnLst>
                          </p:cTn>
                        </p:par>
                        <p:par>
                          <p:cTn id="92" fill="hold">
                            <p:stCondLst>
                              <p:cond delay="5500"/>
                            </p:stCondLst>
                            <p:childTnLst>
                              <p:par>
                                <p:cTn id="93" presetID="26" presetClass="emph" presetSubtype="0" fill="hold" grpId="1" nodeType="afterEffect">
                                  <p:stCondLst>
                                    <p:cond delay="0"/>
                                  </p:stCondLst>
                                  <p:childTnLst>
                                    <p:animEffect transition="out" filter="fade">
                                      <p:cBhvr>
                                        <p:cTn id="94" dur="500" tmFilter="0, 0; .2, .5; .8, .5; 1, 0"/>
                                        <p:tgtEl>
                                          <p:spTgt spid="30"/>
                                        </p:tgtEl>
                                      </p:cBhvr>
                                    </p:animEffect>
                                    <p:animScale>
                                      <p:cBhvr>
                                        <p:cTn id="95" dur="250" autoRev="1" fill="hold"/>
                                        <p:tgtEl>
                                          <p:spTgt spid="30"/>
                                        </p:tgtEl>
                                      </p:cBhvr>
                                      <p:by x="105000" y="105000"/>
                                    </p:animScale>
                                  </p:childTnLst>
                                </p:cTn>
                              </p:par>
                            </p:childTnLst>
                          </p:cTn>
                        </p:par>
                        <p:par>
                          <p:cTn id="96" fill="hold">
                            <p:stCondLst>
                              <p:cond delay="6000"/>
                            </p:stCondLst>
                            <p:childTnLst>
                              <p:par>
                                <p:cTn id="97" presetID="22" presetClass="entr" presetSubtype="8" fill="hold" grpId="0" nodeType="after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wipe(left)">
                                      <p:cBhvr>
                                        <p:cTn id="99" dur="500"/>
                                        <p:tgtEl>
                                          <p:spTgt spid="34"/>
                                        </p:tgtEl>
                                      </p:cBhvr>
                                    </p:animEffect>
                                  </p:childTnLst>
                                </p:cTn>
                              </p:par>
                            </p:childTnLst>
                          </p:cTn>
                        </p:par>
                        <p:par>
                          <p:cTn id="100" fill="hold">
                            <p:stCondLst>
                              <p:cond delay="6500"/>
                            </p:stCondLst>
                            <p:childTnLst>
                              <p:par>
                                <p:cTn id="101" presetID="26" presetClass="emph" presetSubtype="0" fill="hold" grpId="1" nodeType="afterEffect">
                                  <p:stCondLst>
                                    <p:cond delay="0"/>
                                  </p:stCondLst>
                                  <p:childTnLst>
                                    <p:animEffect transition="out" filter="fade">
                                      <p:cBhvr>
                                        <p:cTn id="102" dur="500" tmFilter="0, 0; .2, .5; .8, .5; 1, 0"/>
                                        <p:tgtEl>
                                          <p:spTgt spid="25"/>
                                        </p:tgtEl>
                                      </p:cBhvr>
                                    </p:animEffect>
                                    <p:animScale>
                                      <p:cBhvr>
                                        <p:cTn id="103" dur="250" autoRev="1" fill="hold"/>
                                        <p:tgtEl>
                                          <p:spTgt spid="25"/>
                                        </p:tgtEl>
                                      </p:cBhvr>
                                      <p:by x="105000" y="105000"/>
                                    </p:animScale>
                                  </p:childTnLst>
                                </p:cTn>
                              </p:par>
                            </p:childTnLst>
                          </p:cTn>
                        </p:par>
                        <p:par>
                          <p:cTn id="104" fill="hold">
                            <p:stCondLst>
                              <p:cond delay="7000"/>
                            </p:stCondLst>
                            <p:childTnLst>
                              <p:par>
                                <p:cTn id="105" presetID="22" presetClass="entr" presetSubtype="4"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down)">
                                      <p:cBhvr>
                                        <p:cTn id="10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5" grpId="0" animBg="1"/>
      <p:bldP spid="25" grpId="1" animBg="1"/>
      <p:bldP spid="26" grpId="0" animBg="1"/>
      <p:bldP spid="26" grpId="1" animBg="1"/>
      <p:bldP spid="29" grpId="0" animBg="1"/>
      <p:bldP spid="29" grpId="1" animBg="1"/>
      <p:bldP spid="24" grpId="0"/>
      <p:bldP spid="31" grpId="0"/>
      <p:bldP spid="32" grpId="0"/>
      <p:bldP spid="33" grpId="0"/>
      <p:bldP spid="21" grpId="0" animBg="1"/>
      <p:bldP spid="21" grpId="1" animBg="1"/>
      <p:bldP spid="22" grpId="0"/>
      <p:bldP spid="30" grpId="0" animBg="1"/>
      <p:bldP spid="30" grpId="1" animBg="1"/>
      <p:bldP spid="34" grpId="0"/>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应用前景</a:t>
            </a:r>
            <a:endParaRPr lang="zh-CN" altLang="en-US" b="1" dirty="0">
              <a:latin typeface="微软雅黑" pitchFamily="34" charset="-122"/>
              <a:ea typeface="微软雅黑" pitchFamily="34" charset="-122"/>
            </a:endParaRPr>
          </a:p>
        </p:txBody>
      </p:sp>
      <p:grpSp>
        <p:nvGrpSpPr>
          <p:cNvPr id="34" name="组合 33"/>
          <p:cNvGrpSpPr/>
          <p:nvPr/>
        </p:nvGrpSpPr>
        <p:grpSpPr>
          <a:xfrm>
            <a:off x="416802" y="2847706"/>
            <a:ext cx="8363729" cy="1884284"/>
            <a:chOff x="416802" y="3527919"/>
            <a:chExt cx="8363729" cy="2512378"/>
          </a:xfrm>
        </p:grpSpPr>
        <p:sp>
          <p:nvSpPr>
            <p:cNvPr id="35" name="等腰三角形 5"/>
            <p:cNvSpPr/>
            <p:nvPr/>
          </p:nvSpPr>
          <p:spPr>
            <a:xfrm>
              <a:off x="416802" y="3527919"/>
              <a:ext cx="8363729" cy="2205337"/>
            </a:xfrm>
            <a:custGeom>
              <a:avLst/>
              <a:gdLst/>
              <a:ahLst/>
              <a:cxnLst/>
              <a:rect l="l" t="t" r="r" b="b"/>
              <a:pathLst>
                <a:path w="8363729" h="2205337">
                  <a:moveTo>
                    <a:pt x="4181865" y="0"/>
                  </a:moveTo>
                  <a:lnTo>
                    <a:pt x="8363729" y="2205337"/>
                  </a:lnTo>
                  <a:lnTo>
                    <a:pt x="5501308" y="2205337"/>
                  </a:lnTo>
                  <a:lnTo>
                    <a:pt x="4180569" y="10775"/>
                  </a:lnTo>
                  <a:lnTo>
                    <a:pt x="2859830" y="2205337"/>
                  </a:lnTo>
                  <a:lnTo>
                    <a:pt x="0" y="2205337"/>
                  </a:lnTo>
                  <a:close/>
                </a:path>
              </a:pathLst>
            </a:custGeom>
            <a:gradFill flip="none" rotWithShape="1">
              <a:gsLst>
                <a:gs pos="0">
                  <a:srgbClr val="D7D7D7"/>
                </a:gs>
                <a:gs pos="100000">
                  <a:srgbClr val="E6E6E6"/>
                </a:gs>
              </a:gsLst>
              <a:lin ang="16200000" scaled="1"/>
              <a:tileRect/>
            </a:gradFill>
            <a:ln w="25400" cap="flat" cmpd="sng" algn="ctr">
              <a:noFill/>
              <a:prstDash val="solid"/>
            </a:ln>
            <a:effectLst>
              <a:outerShdw blurRad="50800" dist="38100" algn="l" rotWithShape="0">
                <a:prstClr val="black">
                  <a:alpha val="40000"/>
                </a:prstClr>
              </a:outerShdw>
            </a:effectLst>
            <a:scene3d>
              <a:camera prst="orthographicFront">
                <a:rot lat="19799998" lon="0" rev="0"/>
              </a:camera>
              <a:lightRig rig="contrasting" dir="t">
                <a:rot lat="0" lon="0" rev="5400000"/>
              </a:lightRig>
            </a:scene3d>
            <a:sp3d extrusionH="711200">
              <a:bevelB w="0" h="0"/>
              <a:extrusionClr>
                <a:srgbClr val="C5C5C5"/>
              </a:extrusionClr>
            </a:sp3d>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endParaRPr>
            </a:p>
          </p:txBody>
        </p:sp>
        <p:sp>
          <p:nvSpPr>
            <p:cNvPr id="36" name="矩形 35"/>
            <p:cNvSpPr/>
            <p:nvPr/>
          </p:nvSpPr>
          <p:spPr>
            <a:xfrm>
              <a:off x="1475656"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1</a:t>
              </a:r>
              <a:endParaRPr kumimoji="0" lang="zh-CN" altLang="en-US" sz="1400" b="0" i="0" u="none" strike="noStrike" kern="0" cap="none" spc="0" normalizeH="0" baseline="0" noProof="0" dirty="0">
                <a:ln>
                  <a:noFill/>
                </a:ln>
                <a:solidFill>
                  <a:srgbClr val="7D7D7D"/>
                </a:solidFill>
                <a:effectLst/>
                <a:uLnTx/>
                <a:uFillTx/>
                <a:latin typeface="Impact" pitchFamily="34" charset="0"/>
                <a:ea typeface="微软雅黑" pitchFamily="34" charset="-122"/>
              </a:endParaRPr>
            </a:p>
          </p:txBody>
        </p:sp>
        <p:sp>
          <p:nvSpPr>
            <p:cNvPr id="37" name="矩形 36"/>
            <p:cNvSpPr/>
            <p:nvPr/>
          </p:nvSpPr>
          <p:spPr>
            <a:xfrm>
              <a:off x="7164288"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rgbClr val="7D7D7D"/>
                  </a:solidFill>
                  <a:effectLst/>
                  <a:uLnTx/>
                  <a:uFillTx/>
                  <a:latin typeface="微软雅黑" pitchFamily="34" charset="-122"/>
                  <a:ea typeface="微软雅黑" pitchFamily="34" charset="-122"/>
                </a:rPr>
                <a:t>3</a:t>
              </a:r>
              <a:endParaRPr kumimoji="0" lang="zh-CN" altLang="en-US" sz="1400" b="0" i="0" u="none" strike="noStrike" kern="0" cap="none" spc="0" normalizeH="0" baseline="0" noProof="0" dirty="0">
                <a:ln>
                  <a:noFill/>
                </a:ln>
                <a:solidFill>
                  <a:srgbClr val="7D7D7D"/>
                </a:solidFill>
                <a:effectLst/>
                <a:uLnTx/>
                <a:uFillTx/>
                <a:latin typeface="Impact" pitchFamily="34" charset="0"/>
                <a:ea typeface="微软雅黑" pitchFamily="34" charset="-122"/>
              </a:endParaRPr>
            </a:p>
          </p:txBody>
        </p:sp>
      </p:grpSp>
      <p:grpSp>
        <p:nvGrpSpPr>
          <p:cNvPr id="38" name="组合 37"/>
          <p:cNvGrpSpPr/>
          <p:nvPr/>
        </p:nvGrpSpPr>
        <p:grpSpPr>
          <a:xfrm>
            <a:off x="3283040" y="2855159"/>
            <a:ext cx="2635846" cy="1876831"/>
            <a:chOff x="3283040" y="3537856"/>
            <a:chExt cx="2635846" cy="2502441"/>
          </a:xfrm>
        </p:grpSpPr>
        <p:sp>
          <p:nvSpPr>
            <p:cNvPr id="39" name="等腰三角形 38"/>
            <p:cNvSpPr/>
            <p:nvPr/>
          </p:nvSpPr>
          <p:spPr>
            <a:xfrm>
              <a:off x="3283040" y="3537856"/>
              <a:ext cx="2635846" cy="2195099"/>
            </a:xfrm>
            <a:prstGeom prst="triangle">
              <a:avLst/>
            </a:prstGeom>
            <a:gradFill flip="none" rotWithShape="1">
              <a:gsLst>
                <a:gs pos="0">
                  <a:srgbClr val="C5C5C5"/>
                </a:gs>
                <a:gs pos="100000">
                  <a:srgbClr val="D7D7D7"/>
                </a:gs>
              </a:gsLst>
              <a:lin ang="16200000" scaled="1"/>
              <a:tileRect/>
            </a:gradFill>
            <a:ln w="25400" cap="flat" cmpd="sng" algn="ctr">
              <a:noFill/>
              <a:prstDash val="solid"/>
            </a:ln>
            <a:effectLst/>
            <a:scene3d>
              <a:camera prst="orthographicFront">
                <a:rot lat="19800000" lon="0" rev="0"/>
              </a:camera>
              <a:lightRig rig="contrasting" dir="t"/>
            </a:scene3d>
            <a:sp3d extrusionH="711200">
              <a:bevelB w="0" h="0"/>
              <a:extrusionClr>
                <a:srgbClr val="A9A9A9"/>
              </a:extrusionClr>
            </a:sp3d>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endParaRPr kumimoji="0" lang="zh-CN" altLang="en-US" sz="1800" b="1" i="0" u="none" strike="noStrike" kern="0" cap="none" spc="0" normalizeH="0" baseline="0" noProof="0" dirty="0">
                <a:ln>
                  <a:noFill/>
                </a:ln>
                <a:solidFill>
                  <a:sysClr val="window" lastClr="FFFFFF"/>
                </a:solidFill>
                <a:effectLst/>
                <a:uLnTx/>
                <a:uFillTx/>
                <a:latin typeface="Impact" pitchFamily="34" charset="0"/>
                <a:ea typeface="微软雅黑" pitchFamily="34" charset="-122"/>
                <a:cs typeface="+mn-cs"/>
              </a:endParaRPr>
            </a:p>
          </p:txBody>
        </p:sp>
        <p:sp>
          <p:nvSpPr>
            <p:cNvPr id="40" name="矩形 39"/>
            <p:cNvSpPr/>
            <p:nvPr/>
          </p:nvSpPr>
          <p:spPr>
            <a:xfrm>
              <a:off x="4283968" y="5629928"/>
              <a:ext cx="654346" cy="410369"/>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400" b="1" i="0" u="none" strike="noStrike" kern="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文本</a:t>
              </a:r>
              <a:r>
                <a:rPr kumimoji="0" lang="en-US" altLang="zh-CN" sz="1400" b="1" i="0" u="none" strike="noStrike" kern="0" cap="none" spc="0" normalizeH="0" baseline="0" noProof="0" dirty="0" smtClean="0">
                  <a:ln>
                    <a:noFill/>
                  </a:ln>
                  <a:solidFill>
                    <a:sysClr val="window" lastClr="FFFFFF">
                      <a:lumMod val="95000"/>
                    </a:sysClr>
                  </a:solidFill>
                  <a:effectLst/>
                  <a:uLnTx/>
                  <a:uFillTx/>
                  <a:latin typeface="微软雅黑" pitchFamily="34" charset="-122"/>
                  <a:ea typeface="微软雅黑" pitchFamily="34" charset="-122"/>
                </a:rPr>
                <a:t>2</a:t>
              </a:r>
              <a:endParaRPr kumimoji="0" lang="zh-CN" altLang="en-US" sz="1400" b="0" i="0" u="none" strike="noStrike" kern="0" cap="none" spc="0" normalizeH="0" baseline="0" noProof="0" dirty="0">
                <a:ln>
                  <a:noFill/>
                </a:ln>
                <a:solidFill>
                  <a:sysClr val="window" lastClr="FFFFFF">
                    <a:lumMod val="95000"/>
                  </a:sysClr>
                </a:solidFill>
                <a:effectLst/>
                <a:uLnTx/>
                <a:uFillTx/>
                <a:latin typeface="Impact" pitchFamily="34" charset="0"/>
                <a:ea typeface="微软雅黑" pitchFamily="34" charset="-122"/>
              </a:endParaRPr>
            </a:p>
          </p:txBody>
        </p:sp>
      </p:grpSp>
      <p:grpSp>
        <p:nvGrpSpPr>
          <p:cNvPr id="41" name="组合 20"/>
          <p:cNvGrpSpPr>
            <a:grpSpLocks/>
          </p:cNvGrpSpPr>
          <p:nvPr/>
        </p:nvGrpSpPr>
        <p:grpSpPr bwMode="auto">
          <a:xfrm>
            <a:off x="1849528" y="3107364"/>
            <a:ext cx="1433512" cy="1125861"/>
            <a:chOff x="7242844" y="2761727"/>
            <a:chExt cx="1677511" cy="1374579"/>
          </a:xfrm>
        </p:grpSpPr>
        <p:grpSp>
          <p:nvGrpSpPr>
            <p:cNvPr id="42" name="组合 21"/>
            <p:cNvGrpSpPr>
              <a:grpSpLocks/>
            </p:cNvGrpSpPr>
            <p:nvPr/>
          </p:nvGrpSpPr>
          <p:grpSpPr bwMode="auto">
            <a:xfrm>
              <a:off x="7242844" y="2761727"/>
              <a:ext cx="1677511" cy="1374579"/>
              <a:chOff x="7737176" y="3044094"/>
              <a:chExt cx="1677511" cy="1374579"/>
            </a:xfrm>
          </p:grpSpPr>
          <p:grpSp>
            <p:nvGrpSpPr>
              <p:cNvPr id="54" name="组合 33"/>
              <p:cNvGrpSpPr>
                <a:grpSpLocks/>
              </p:cNvGrpSpPr>
              <p:nvPr/>
            </p:nvGrpSpPr>
            <p:grpSpPr bwMode="auto">
              <a:xfrm>
                <a:off x="7737176" y="3044094"/>
                <a:ext cx="1677511" cy="1374579"/>
                <a:chOff x="7647017" y="2699415"/>
                <a:chExt cx="2617944" cy="2145185"/>
              </a:xfrm>
            </p:grpSpPr>
            <p:sp>
              <p:nvSpPr>
                <p:cNvPr id="56"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57" name="Oval 19"/>
                <p:cNvSpPr>
                  <a:spLocks noChangeArrowheads="1"/>
                </p:cNvSpPr>
                <p:nvPr/>
              </p:nvSpPr>
              <p:spPr bwMode="auto">
                <a:xfrm>
                  <a:off x="8012312" y="2699415"/>
                  <a:ext cx="1930843" cy="1930666"/>
                </a:xfrm>
                <a:prstGeom prst="ellipse">
                  <a:avLst/>
                </a:prstGeom>
                <a:solidFill>
                  <a:srgbClr val="23A5C3"/>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58" name="未知"/>
                <p:cNvSpPr>
                  <a:spLocks/>
                </p:cNvSpPr>
                <p:nvPr/>
              </p:nvSpPr>
              <p:spPr bwMode="auto">
                <a:xfrm>
                  <a:off x="8232648" y="2742899"/>
                  <a:ext cx="1490170"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55" name="TextBox 34"/>
              <p:cNvSpPr txBox="1">
                <a:spLocks noChangeArrowheads="1"/>
              </p:cNvSpPr>
              <p:nvPr/>
            </p:nvSpPr>
            <p:spPr bwMode="auto">
              <a:xfrm>
                <a:off x="8359908" y="3160739"/>
                <a:ext cx="488097"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2</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43" name="Group 12"/>
            <p:cNvGrpSpPr>
              <a:grpSpLocks/>
            </p:cNvGrpSpPr>
            <p:nvPr/>
          </p:nvGrpSpPr>
          <p:grpSpPr bwMode="auto">
            <a:xfrm rot="-1693754" flipH="1" flipV="1">
              <a:off x="7549762" y="3711857"/>
              <a:ext cx="1227443" cy="293770"/>
              <a:chOff x="2532" y="1051"/>
              <a:chExt cx="893" cy="246"/>
            </a:xfrm>
          </p:grpSpPr>
          <p:grpSp>
            <p:nvGrpSpPr>
              <p:cNvPr id="44" name="Group 13"/>
              <p:cNvGrpSpPr>
                <a:grpSpLocks/>
              </p:cNvGrpSpPr>
              <p:nvPr/>
            </p:nvGrpSpPr>
            <p:grpSpPr bwMode="auto">
              <a:xfrm>
                <a:off x="2532" y="1051"/>
                <a:ext cx="743" cy="185"/>
                <a:chOff x="1565" y="2568"/>
                <a:chExt cx="1118" cy="279"/>
              </a:xfrm>
            </p:grpSpPr>
            <p:sp>
              <p:nvSpPr>
                <p:cNvPr id="50"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1"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2"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53"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45" name="Group 18"/>
              <p:cNvGrpSpPr>
                <a:grpSpLocks/>
              </p:cNvGrpSpPr>
              <p:nvPr/>
            </p:nvGrpSpPr>
            <p:grpSpPr bwMode="auto">
              <a:xfrm rot="1353540">
                <a:off x="2682" y="1111"/>
                <a:ext cx="743" cy="186"/>
                <a:chOff x="1565" y="2568"/>
                <a:chExt cx="1118" cy="279"/>
              </a:xfrm>
            </p:grpSpPr>
            <p:sp>
              <p:nvSpPr>
                <p:cNvPr id="46"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7"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8"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49"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grpSp>
        <p:nvGrpSpPr>
          <p:cNvPr id="59" name="组合 57"/>
          <p:cNvGrpSpPr>
            <a:grpSpLocks/>
          </p:cNvGrpSpPr>
          <p:nvPr/>
        </p:nvGrpSpPr>
        <p:grpSpPr bwMode="auto">
          <a:xfrm>
            <a:off x="3881910" y="3133557"/>
            <a:ext cx="1433512" cy="1125861"/>
            <a:chOff x="7242844" y="2761727"/>
            <a:chExt cx="1677511" cy="1374579"/>
          </a:xfrm>
        </p:grpSpPr>
        <p:grpSp>
          <p:nvGrpSpPr>
            <p:cNvPr id="60" name="组合 58"/>
            <p:cNvGrpSpPr>
              <a:grpSpLocks/>
            </p:cNvGrpSpPr>
            <p:nvPr/>
          </p:nvGrpSpPr>
          <p:grpSpPr bwMode="auto">
            <a:xfrm>
              <a:off x="7242844" y="2761727"/>
              <a:ext cx="1677511" cy="1374579"/>
              <a:chOff x="7737176" y="3044094"/>
              <a:chExt cx="1677511" cy="1374579"/>
            </a:xfrm>
          </p:grpSpPr>
          <p:grpSp>
            <p:nvGrpSpPr>
              <p:cNvPr id="72" name="组合 70"/>
              <p:cNvGrpSpPr>
                <a:grpSpLocks/>
              </p:cNvGrpSpPr>
              <p:nvPr/>
            </p:nvGrpSpPr>
            <p:grpSpPr bwMode="auto">
              <a:xfrm>
                <a:off x="7737176" y="3044094"/>
                <a:ext cx="1677511" cy="1374579"/>
                <a:chOff x="7647017" y="2699415"/>
                <a:chExt cx="2617944" cy="2145185"/>
              </a:xfrm>
            </p:grpSpPr>
            <p:sp>
              <p:nvSpPr>
                <p:cNvPr id="74"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5" name="Oval 19"/>
                <p:cNvSpPr>
                  <a:spLocks noChangeArrowheads="1"/>
                </p:cNvSpPr>
                <p:nvPr/>
              </p:nvSpPr>
              <p:spPr bwMode="auto">
                <a:xfrm>
                  <a:off x="8012312" y="2699415"/>
                  <a:ext cx="1930843" cy="1930666"/>
                </a:xfrm>
                <a:prstGeom prst="ellipse">
                  <a:avLst/>
                </a:prstGeom>
                <a:solidFill>
                  <a:srgbClr val="7F7F7F"/>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76" name="未知"/>
                <p:cNvSpPr>
                  <a:spLocks/>
                </p:cNvSpPr>
                <p:nvPr/>
              </p:nvSpPr>
              <p:spPr bwMode="auto">
                <a:xfrm>
                  <a:off x="8232648" y="2742899"/>
                  <a:ext cx="1490170"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73" name="TextBox 71"/>
              <p:cNvSpPr txBox="1">
                <a:spLocks noChangeArrowheads="1"/>
              </p:cNvSpPr>
              <p:nvPr/>
            </p:nvSpPr>
            <p:spPr bwMode="auto">
              <a:xfrm>
                <a:off x="8359908" y="3160739"/>
                <a:ext cx="422441"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1</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61" name="Group 12"/>
            <p:cNvGrpSpPr>
              <a:grpSpLocks/>
            </p:cNvGrpSpPr>
            <p:nvPr/>
          </p:nvGrpSpPr>
          <p:grpSpPr bwMode="auto">
            <a:xfrm rot="-1693754" flipH="1" flipV="1">
              <a:off x="7549762" y="3711857"/>
              <a:ext cx="1227443" cy="293770"/>
              <a:chOff x="2532" y="1051"/>
              <a:chExt cx="893" cy="246"/>
            </a:xfrm>
          </p:grpSpPr>
          <p:grpSp>
            <p:nvGrpSpPr>
              <p:cNvPr id="62" name="Group 13"/>
              <p:cNvGrpSpPr>
                <a:grpSpLocks/>
              </p:cNvGrpSpPr>
              <p:nvPr/>
            </p:nvGrpSpPr>
            <p:grpSpPr bwMode="auto">
              <a:xfrm>
                <a:off x="2532" y="1051"/>
                <a:ext cx="743" cy="185"/>
                <a:chOff x="1565" y="2568"/>
                <a:chExt cx="1118" cy="279"/>
              </a:xfrm>
            </p:grpSpPr>
            <p:sp>
              <p:nvSpPr>
                <p:cNvPr id="68"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9"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70"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71"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63" name="Group 18"/>
              <p:cNvGrpSpPr>
                <a:grpSpLocks/>
              </p:cNvGrpSpPr>
              <p:nvPr/>
            </p:nvGrpSpPr>
            <p:grpSpPr bwMode="auto">
              <a:xfrm rot="1353540">
                <a:off x="2682" y="1111"/>
                <a:ext cx="743" cy="186"/>
                <a:chOff x="1565" y="2568"/>
                <a:chExt cx="1118" cy="279"/>
              </a:xfrm>
            </p:grpSpPr>
            <p:sp>
              <p:nvSpPr>
                <p:cNvPr id="64"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5"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6"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67"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grpSp>
        <p:nvGrpSpPr>
          <p:cNvPr id="77" name="组合 93"/>
          <p:cNvGrpSpPr>
            <a:grpSpLocks/>
          </p:cNvGrpSpPr>
          <p:nvPr/>
        </p:nvGrpSpPr>
        <p:grpSpPr bwMode="auto">
          <a:xfrm>
            <a:off x="6000751" y="3133557"/>
            <a:ext cx="1433513" cy="1125861"/>
            <a:chOff x="7242844" y="2761727"/>
            <a:chExt cx="1677511" cy="1374579"/>
          </a:xfrm>
        </p:grpSpPr>
        <p:grpSp>
          <p:nvGrpSpPr>
            <p:cNvPr id="78" name="组合 94"/>
            <p:cNvGrpSpPr>
              <a:grpSpLocks/>
            </p:cNvGrpSpPr>
            <p:nvPr/>
          </p:nvGrpSpPr>
          <p:grpSpPr bwMode="auto">
            <a:xfrm>
              <a:off x="7242844" y="2761727"/>
              <a:ext cx="1677511" cy="1374579"/>
              <a:chOff x="7737176" y="3044094"/>
              <a:chExt cx="1677511" cy="1374579"/>
            </a:xfrm>
          </p:grpSpPr>
          <p:grpSp>
            <p:nvGrpSpPr>
              <p:cNvPr id="90" name="组合 106"/>
              <p:cNvGrpSpPr>
                <a:grpSpLocks/>
              </p:cNvGrpSpPr>
              <p:nvPr/>
            </p:nvGrpSpPr>
            <p:grpSpPr bwMode="auto">
              <a:xfrm>
                <a:off x="7737176" y="3044094"/>
                <a:ext cx="1677511" cy="1374579"/>
                <a:chOff x="7647017" y="2699415"/>
                <a:chExt cx="2617944" cy="2145185"/>
              </a:xfrm>
            </p:grpSpPr>
            <p:sp>
              <p:nvSpPr>
                <p:cNvPr id="92" name="Oval 8"/>
                <p:cNvSpPr>
                  <a:spLocks noChangeArrowheads="1"/>
                </p:cNvSpPr>
                <p:nvPr/>
              </p:nvSpPr>
              <p:spPr bwMode="auto">
                <a:xfrm flipV="1">
                  <a:off x="7647017" y="4398170"/>
                  <a:ext cx="2617944" cy="446430"/>
                </a:xfrm>
                <a:prstGeom prst="ellipse">
                  <a:avLst/>
                </a:prstGeom>
                <a:gradFill rotWithShape="1">
                  <a:gsLst>
                    <a:gs pos="0">
                      <a:srgbClr val="000000">
                        <a:alpha val="70000"/>
                      </a:srgbClr>
                    </a:gs>
                    <a:gs pos="100000">
                      <a:srgbClr val="FFFFFF">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93" name="Oval 19"/>
                <p:cNvSpPr>
                  <a:spLocks noChangeArrowheads="1"/>
                </p:cNvSpPr>
                <p:nvPr/>
              </p:nvSpPr>
              <p:spPr bwMode="auto">
                <a:xfrm>
                  <a:off x="8012311" y="2699415"/>
                  <a:ext cx="1930842" cy="1930666"/>
                </a:xfrm>
                <a:prstGeom prst="ellipse">
                  <a:avLst/>
                </a:prstGeom>
                <a:solidFill>
                  <a:srgbClr val="23A5C3"/>
                </a:solidFill>
                <a:ln w="9525">
                  <a:noFill/>
                  <a:round/>
                  <a:headEnd/>
                  <a:tailE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3200" b="1" i="0" u="none" strike="noStrike" kern="0" cap="none" spc="0" normalizeH="0" baseline="0" noProof="0" dirty="0">
                    <a:ln>
                      <a:noFill/>
                    </a:ln>
                    <a:solidFill>
                      <a:srgbClr val="FFFFFF"/>
                    </a:solidFill>
                    <a:effectLst/>
                    <a:uLnTx/>
                    <a:uFillTx/>
                    <a:latin typeface="微软雅黑" pitchFamily="34" charset="-122"/>
                    <a:ea typeface="微软雅黑" pitchFamily="34" charset="-122"/>
                  </a:endParaRPr>
                </a:p>
              </p:txBody>
            </p:sp>
            <p:sp>
              <p:nvSpPr>
                <p:cNvPr id="94" name="未知"/>
                <p:cNvSpPr>
                  <a:spLocks/>
                </p:cNvSpPr>
                <p:nvPr/>
              </p:nvSpPr>
              <p:spPr bwMode="auto">
                <a:xfrm>
                  <a:off x="8232648" y="2742899"/>
                  <a:ext cx="1490169" cy="72762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sp>
            <p:nvSpPr>
              <p:cNvPr id="91" name="TextBox 107"/>
              <p:cNvSpPr txBox="1">
                <a:spLocks noChangeArrowheads="1"/>
              </p:cNvSpPr>
              <p:nvPr/>
            </p:nvSpPr>
            <p:spPr bwMode="auto">
              <a:xfrm>
                <a:off x="8359908" y="3160739"/>
                <a:ext cx="503104" cy="1008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rPr>
                  <a:t>3</a:t>
                </a:r>
                <a:endParaRPr kumimoji="0" lang="zh-CN" altLang="en-US" sz="3600" b="0" i="0" u="none" strike="noStrike" kern="0" cap="none" spc="0" normalizeH="0" baseline="0" noProof="0" dirty="0">
                  <a:ln>
                    <a:noFill/>
                  </a:ln>
                  <a:solidFill>
                    <a:sysClr val="window" lastClr="FFFFFF"/>
                  </a:solidFill>
                  <a:effectLst/>
                  <a:uLnTx/>
                  <a:uFillTx/>
                  <a:latin typeface="Impact" pitchFamily="34" charset="0"/>
                  <a:ea typeface="微软雅黑" pitchFamily="34" charset="-122"/>
                </a:endParaRPr>
              </a:p>
            </p:txBody>
          </p:sp>
        </p:grpSp>
        <p:grpSp>
          <p:nvGrpSpPr>
            <p:cNvPr id="79" name="Group 12"/>
            <p:cNvGrpSpPr>
              <a:grpSpLocks/>
            </p:cNvGrpSpPr>
            <p:nvPr/>
          </p:nvGrpSpPr>
          <p:grpSpPr bwMode="auto">
            <a:xfrm rot="-1693754" flipH="1" flipV="1">
              <a:off x="7549762" y="3711857"/>
              <a:ext cx="1227443" cy="293770"/>
              <a:chOff x="2532" y="1051"/>
              <a:chExt cx="893" cy="246"/>
            </a:xfrm>
          </p:grpSpPr>
          <p:grpSp>
            <p:nvGrpSpPr>
              <p:cNvPr id="80" name="Group 13"/>
              <p:cNvGrpSpPr>
                <a:grpSpLocks/>
              </p:cNvGrpSpPr>
              <p:nvPr/>
            </p:nvGrpSpPr>
            <p:grpSpPr bwMode="auto">
              <a:xfrm>
                <a:off x="2532" y="1051"/>
                <a:ext cx="743" cy="185"/>
                <a:chOff x="1565" y="2568"/>
                <a:chExt cx="1118" cy="279"/>
              </a:xfrm>
            </p:grpSpPr>
            <p:sp>
              <p:nvSpPr>
                <p:cNvPr id="86" name="AutoShape 14"/>
                <p:cNvSpPr>
                  <a:spLocks noChangeArrowheads="1"/>
                </p:cNvSpPr>
                <p:nvPr/>
              </p:nvSpPr>
              <p:spPr bwMode="ltGray">
                <a:xfrm rot="5263130">
                  <a:off x="1859" y="2292"/>
                  <a:ext cx="239"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7" name="AutoShape 15"/>
                <p:cNvSpPr>
                  <a:spLocks noChangeArrowheads="1"/>
                </p:cNvSpPr>
                <p:nvPr/>
              </p:nvSpPr>
              <p:spPr bwMode="ltGray">
                <a:xfrm rot="6078281">
                  <a:off x="1993" y="2295"/>
                  <a:ext cx="239"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8" name="AutoShape 16"/>
                <p:cNvSpPr>
                  <a:spLocks noChangeArrowheads="1"/>
                </p:cNvSpPr>
                <p:nvPr/>
              </p:nvSpPr>
              <p:spPr bwMode="ltGray">
                <a:xfrm rot="6373927">
                  <a:off x="2070" y="2313"/>
                  <a:ext cx="242" cy="82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9" name="AutoShape 17"/>
                <p:cNvSpPr>
                  <a:spLocks noChangeArrowheads="1"/>
                </p:cNvSpPr>
                <p:nvPr/>
              </p:nvSpPr>
              <p:spPr bwMode="ltGray">
                <a:xfrm rot="6906312">
                  <a:off x="2163" y="2352"/>
                  <a:ext cx="239"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nvGrpSpPr>
              <p:cNvPr id="81" name="Group 18"/>
              <p:cNvGrpSpPr>
                <a:grpSpLocks/>
              </p:cNvGrpSpPr>
              <p:nvPr/>
            </p:nvGrpSpPr>
            <p:grpSpPr bwMode="auto">
              <a:xfrm rot="1353540">
                <a:off x="2682" y="1111"/>
                <a:ext cx="743" cy="186"/>
                <a:chOff x="1565" y="2568"/>
                <a:chExt cx="1118" cy="279"/>
              </a:xfrm>
            </p:grpSpPr>
            <p:sp>
              <p:nvSpPr>
                <p:cNvPr id="82" name="AutoShape 19"/>
                <p:cNvSpPr>
                  <a:spLocks noChangeArrowheads="1"/>
                </p:cNvSpPr>
                <p:nvPr/>
              </p:nvSpPr>
              <p:spPr bwMode="ltGray">
                <a:xfrm rot="5263130">
                  <a:off x="1865" y="2297"/>
                  <a:ext cx="236"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3" name="AutoShape 20"/>
                <p:cNvSpPr>
                  <a:spLocks noChangeArrowheads="1"/>
                </p:cNvSpPr>
                <p:nvPr/>
              </p:nvSpPr>
              <p:spPr bwMode="ltGray">
                <a:xfrm rot="6078281">
                  <a:off x="2006" y="2290"/>
                  <a:ext cx="233" cy="824"/>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4" name="AutoShape 21"/>
                <p:cNvSpPr>
                  <a:spLocks noChangeArrowheads="1"/>
                </p:cNvSpPr>
                <p:nvPr/>
              </p:nvSpPr>
              <p:spPr bwMode="ltGray">
                <a:xfrm rot="6373927">
                  <a:off x="2082" y="2311"/>
                  <a:ext cx="233" cy="820"/>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sp>
              <p:nvSpPr>
                <p:cNvPr id="85" name="AutoShape 22"/>
                <p:cNvSpPr>
                  <a:spLocks noChangeArrowheads="1"/>
                </p:cNvSpPr>
                <p:nvPr/>
              </p:nvSpPr>
              <p:spPr bwMode="ltGray">
                <a:xfrm rot="6906312">
                  <a:off x="2172" y="2348"/>
                  <a:ext cx="233" cy="818"/>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sysClr val="windowText" lastClr="000000"/>
                    </a:solidFill>
                    <a:effectLst/>
                    <a:uLnTx/>
                    <a:uFillTx/>
                    <a:latin typeface="Impact" pitchFamily="34" charset="0"/>
                    <a:ea typeface="微软雅黑" pitchFamily="34" charset="-122"/>
                  </a:endParaRPr>
                </a:p>
              </p:txBody>
            </p:sp>
          </p:grpSp>
        </p:grpSp>
      </p:grpSp>
      <p:sp>
        <p:nvSpPr>
          <p:cNvPr id="95" name="矩形 94"/>
          <p:cNvSpPr/>
          <p:nvPr/>
        </p:nvSpPr>
        <p:spPr>
          <a:xfrm>
            <a:off x="251520" y="1221600"/>
            <a:ext cx="2062861" cy="270030"/>
          </a:xfrm>
          <a:prstGeom prst="rect">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6" name="矩形 95"/>
          <p:cNvSpPr/>
          <p:nvPr/>
        </p:nvSpPr>
        <p:spPr>
          <a:xfrm>
            <a:off x="6717821" y="1245166"/>
            <a:ext cx="2062861" cy="270030"/>
          </a:xfrm>
          <a:prstGeom prst="rect">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7" name="矩形 96"/>
          <p:cNvSpPr/>
          <p:nvPr/>
        </p:nvSpPr>
        <p:spPr>
          <a:xfrm>
            <a:off x="2483768" y="1245166"/>
            <a:ext cx="4104456" cy="354476"/>
          </a:xfrm>
          <a:prstGeom prst="rect">
            <a:avLst/>
          </a:prstGeom>
          <a:solidFill>
            <a:srgbClr val="7F7F7F"/>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400" b="1" i="0" u="none" strike="noStrike" kern="0" cap="none" spc="0" normalizeH="0" baseline="0" noProof="0" dirty="0">
                <a:ln>
                  <a:noFill/>
                </a:ln>
                <a:solidFill>
                  <a:srgbClr val="F9F9F9"/>
                </a:solidFill>
                <a:effectLst/>
                <a:uLnTx/>
                <a:uFillTx/>
                <a:latin typeface="微软雅黑" pitchFamily="34" charset="-122"/>
                <a:ea typeface="微软雅黑" pitchFamily="34" charset="-122"/>
                <a:cs typeface="+mn-cs"/>
              </a:rPr>
              <a:t>单击此处添加文本</a:t>
            </a:r>
          </a:p>
        </p:txBody>
      </p:sp>
      <p:sp>
        <p:nvSpPr>
          <p:cNvPr id="98" name="矩形 97"/>
          <p:cNvSpPr/>
          <p:nvPr/>
        </p:nvSpPr>
        <p:spPr>
          <a:xfrm>
            <a:off x="250825" y="1491854"/>
            <a:ext cx="2063750" cy="151209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
        <p:nvSpPr>
          <p:cNvPr id="99" name="矩形 98"/>
          <p:cNvSpPr/>
          <p:nvPr/>
        </p:nvSpPr>
        <p:spPr>
          <a:xfrm>
            <a:off x="6718301" y="1515666"/>
            <a:ext cx="2062163" cy="1512094"/>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
        <p:nvSpPr>
          <p:cNvPr id="100" name="矩形 99"/>
          <p:cNvSpPr/>
          <p:nvPr/>
        </p:nvSpPr>
        <p:spPr>
          <a:xfrm>
            <a:off x="2484439" y="1600200"/>
            <a:ext cx="4103687" cy="75604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lIns="180000" tIns="180000" rIns="180000" anchor="t"/>
          <a:lstStyle/>
          <a:p>
            <a:pPr marL="0" marR="0" lvl="0" indent="0" defTabSz="914400" eaLnBrk="1" fontAlgn="auto" latinLnBrk="0" hangingPunct="1">
              <a:lnSpc>
                <a:spcPct val="150000"/>
              </a:lnSpc>
              <a:spcBef>
                <a:spcPts val="1200"/>
              </a:spcBef>
              <a:spcAft>
                <a:spcPts val="0"/>
              </a:spcAft>
              <a:buClrTx/>
              <a:buSzTx/>
              <a:buFontTx/>
              <a:buNone/>
              <a:tabLst/>
              <a:defRPr/>
            </a:pPr>
            <a:r>
              <a:rPr kumimoji="0" lang="zh-CN" altLang="en-US"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rPr>
              <a:t>单击此处添加段落文本单击此处添加段落文本单击此处添加段落文本单击此处添加段落文本</a:t>
            </a:r>
            <a:endParaRPr kumimoji="0" lang="en-US" altLang="zh-CN" sz="1200" b="0" i="0" u="none" strike="noStrike" kern="0" cap="none" spc="0" normalizeH="0" baseline="0" noProof="0" dirty="0">
              <a:ln>
                <a:noFill/>
              </a:ln>
              <a:solidFill>
                <a:srgbClr val="7D7D7D"/>
              </a:solidFill>
              <a:effectLst/>
              <a:uLnTx/>
              <a:uFillTx/>
              <a:latin typeface="微软雅黑" pitchFamily="34" charset="-122"/>
              <a:ea typeface="微软雅黑" pitchFamily="34" charset="-122"/>
              <a:cs typeface="+mn-cs"/>
            </a:endParaRPr>
          </a:p>
        </p:txBody>
      </p:sp>
    </p:spTree>
    <p:extLst>
      <p:ext uri="{BB962C8B-B14F-4D97-AF65-F5344CB8AC3E}">
        <p14:creationId xmlns:p14="http://schemas.microsoft.com/office/powerpoint/2010/main" val="2411731665"/>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2" presetClass="entr" presetSubtype="4"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down)">
                                      <p:cBhvr>
                                        <p:cTn id="14" dur="500"/>
                                        <p:tgtEl>
                                          <p:spTgt spid="34"/>
                                        </p:tgtEl>
                                      </p:cBhvr>
                                    </p:animEffect>
                                  </p:childTnLst>
                                </p:cTn>
                              </p:par>
                              <p:par>
                                <p:cTn id="15" presetID="22" presetClass="entr" presetSubtype="4"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down)">
                                      <p:cBhvr>
                                        <p:cTn id="17" dur="750"/>
                                        <p:tgtEl>
                                          <p:spTgt spid="38"/>
                                        </p:tgtEl>
                                      </p:cBhvr>
                                    </p:animEffect>
                                  </p:childTnLst>
                                </p:cTn>
                              </p:par>
                            </p:childTnLst>
                          </p:cTn>
                        </p:par>
                        <p:par>
                          <p:cTn id="18" fill="hold">
                            <p:stCondLst>
                              <p:cond delay="1450"/>
                            </p:stCondLst>
                            <p:childTnLst>
                              <p:par>
                                <p:cTn id="19" presetID="53" presetClass="entr" presetSubtype="16"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par>
                          <p:cTn id="24" fill="hold">
                            <p:stCondLst>
                              <p:cond delay="1950"/>
                            </p:stCondLst>
                            <p:childTnLst>
                              <p:par>
                                <p:cTn id="25" presetID="16" presetClass="entr" presetSubtype="21" fill="hold" grpId="0" nodeType="after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barn(inVertical)">
                                      <p:cBhvr>
                                        <p:cTn id="27" dur="500"/>
                                        <p:tgtEl>
                                          <p:spTgt spid="97"/>
                                        </p:tgtEl>
                                      </p:cBhvr>
                                    </p:animEffect>
                                  </p:childTnLst>
                                </p:cTn>
                              </p:par>
                            </p:childTnLst>
                          </p:cTn>
                        </p:par>
                        <p:par>
                          <p:cTn id="28" fill="hold">
                            <p:stCondLst>
                              <p:cond delay="2450"/>
                            </p:stCondLst>
                            <p:childTnLst>
                              <p:par>
                                <p:cTn id="29" presetID="22" presetClass="entr" presetSubtype="1" fill="hold" grpId="0"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up)">
                                      <p:cBhvr>
                                        <p:cTn id="31" dur="500"/>
                                        <p:tgtEl>
                                          <p:spTgt spid="100"/>
                                        </p:tgtEl>
                                      </p:cBhvr>
                                    </p:animEffect>
                                  </p:childTnLst>
                                </p:cTn>
                              </p:par>
                            </p:childTnLst>
                          </p:cTn>
                        </p:par>
                        <p:par>
                          <p:cTn id="32" fill="hold">
                            <p:stCondLst>
                              <p:cond delay="2950"/>
                            </p:stCondLst>
                            <p:childTnLst>
                              <p:par>
                                <p:cTn id="33" presetID="53" presetClass="entr" presetSubtype="16"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childTnLst>
                          </p:cTn>
                        </p:par>
                        <p:par>
                          <p:cTn id="38" fill="hold">
                            <p:stCondLst>
                              <p:cond delay="3450"/>
                            </p:stCondLst>
                            <p:childTnLst>
                              <p:par>
                                <p:cTn id="39" presetID="16" presetClass="entr" presetSubtype="21" fill="hold" grpId="0" nodeType="afterEffect">
                                  <p:stCondLst>
                                    <p:cond delay="0"/>
                                  </p:stCondLst>
                                  <p:childTnLst>
                                    <p:set>
                                      <p:cBhvr>
                                        <p:cTn id="40" dur="1" fill="hold">
                                          <p:stCondLst>
                                            <p:cond delay="0"/>
                                          </p:stCondLst>
                                        </p:cTn>
                                        <p:tgtEl>
                                          <p:spTgt spid="95"/>
                                        </p:tgtEl>
                                        <p:attrNameLst>
                                          <p:attrName>style.visibility</p:attrName>
                                        </p:attrNameLst>
                                      </p:cBhvr>
                                      <p:to>
                                        <p:strVal val="visible"/>
                                      </p:to>
                                    </p:set>
                                    <p:animEffect transition="in" filter="barn(inVertical)">
                                      <p:cBhvr>
                                        <p:cTn id="41" dur="500"/>
                                        <p:tgtEl>
                                          <p:spTgt spid="95"/>
                                        </p:tgtEl>
                                      </p:cBhvr>
                                    </p:animEffect>
                                  </p:childTnLst>
                                </p:cTn>
                              </p:par>
                            </p:childTnLst>
                          </p:cTn>
                        </p:par>
                        <p:par>
                          <p:cTn id="42" fill="hold">
                            <p:stCondLst>
                              <p:cond delay="3950"/>
                            </p:stCondLst>
                            <p:childTnLst>
                              <p:par>
                                <p:cTn id="43" presetID="22" presetClass="entr" presetSubtype="1" fill="hold" grpId="0" nodeType="afterEffect">
                                  <p:stCondLst>
                                    <p:cond delay="0"/>
                                  </p:stCondLst>
                                  <p:childTnLst>
                                    <p:set>
                                      <p:cBhvr>
                                        <p:cTn id="44" dur="1" fill="hold">
                                          <p:stCondLst>
                                            <p:cond delay="0"/>
                                          </p:stCondLst>
                                        </p:cTn>
                                        <p:tgtEl>
                                          <p:spTgt spid="98"/>
                                        </p:tgtEl>
                                        <p:attrNameLst>
                                          <p:attrName>style.visibility</p:attrName>
                                        </p:attrNameLst>
                                      </p:cBhvr>
                                      <p:to>
                                        <p:strVal val="visible"/>
                                      </p:to>
                                    </p:set>
                                    <p:animEffect transition="in" filter="wipe(up)">
                                      <p:cBhvr>
                                        <p:cTn id="45" dur="500"/>
                                        <p:tgtEl>
                                          <p:spTgt spid="98"/>
                                        </p:tgtEl>
                                      </p:cBhvr>
                                    </p:animEffect>
                                  </p:childTnLst>
                                </p:cTn>
                              </p:par>
                            </p:childTnLst>
                          </p:cTn>
                        </p:par>
                        <p:par>
                          <p:cTn id="46" fill="hold">
                            <p:stCondLst>
                              <p:cond delay="4450"/>
                            </p:stCondLst>
                            <p:childTnLst>
                              <p:par>
                                <p:cTn id="47" presetID="53" presetClass="entr" presetSubtype="16" fill="hold" nodeType="after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p:cTn id="49" dur="500" fill="hold"/>
                                        <p:tgtEl>
                                          <p:spTgt spid="77"/>
                                        </p:tgtEl>
                                        <p:attrNameLst>
                                          <p:attrName>ppt_w</p:attrName>
                                        </p:attrNameLst>
                                      </p:cBhvr>
                                      <p:tavLst>
                                        <p:tav tm="0">
                                          <p:val>
                                            <p:fltVal val="0"/>
                                          </p:val>
                                        </p:tav>
                                        <p:tav tm="100000">
                                          <p:val>
                                            <p:strVal val="#ppt_w"/>
                                          </p:val>
                                        </p:tav>
                                      </p:tavLst>
                                    </p:anim>
                                    <p:anim calcmode="lin" valueType="num">
                                      <p:cBhvr>
                                        <p:cTn id="50" dur="500" fill="hold"/>
                                        <p:tgtEl>
                                          <p:spTgt spid="77"/>
                                        </p:tgtEl>
                                        <p:attrNameLst>
                                          <p:attrName>ppt_h</p:attrName>
                                        </p:attrNameLst>
                                      </p:cBhvr>
                                      <p:tavLst>
                                        <p:tav tm="0">
                                          <p:val>
                                            <p:fltVal val="0"/>
                                          </p:val>
                                        </p:tav>
                                        <p:tav tm="100000">
                                          <p:val>
                                            <p:strVal val="#ppt_h"/>
                                          </p:val>
                                        </p:tav>
                                      </p:tavLst>
                                    </p:anim>
                                    <p:animEffect transition="in" filter="fade">
                                      <p:cBhvr>
                                        <p:cTn id="51" dur="500"/>
                                        <p:tgtEl>
                                          <p:spTgt spid="77"/>
                                        </p:tgtEl>
                                      </p:cBhvr>
                                    </p:animEffect>
                                  </p:childTnLst>
                                </p:cTn>
                              </p:par>
                            </p:childTnLst>
                          </p:cTn>
                        </p:par>
                        <p:par>
                          <p:cTn id="52" fill="hold">
                            <p:stCondLst>
                              <p:cond delay="4950"/>
                            </p:stCondLst>
                            <p:childTnLst>
                              <p:par>
                                <p:cTn id="53" presetID="16" presetClass="entr" presetSubtype="21" fill="hold" grpId="0" nodeType="after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barn(inVertical)">
                                      <p:cBhvr>
                                        <p:cTn id="55" dur="500"/>
                                        <p:tgtEl>
                                          <p:spTgt spid="96"/>
                                        </p:tgtEl>
                                      </p:cBhvr>
                                    </p:animEffect>
                                  </p:childTnLst>
                                </p:cTn>
                              </p:par>
                            </p:childTnLst>
                          </p:cTn>
                        </p:par>
                        <p:par>
                          <p:cTn id="56" fill="hold">
                            <p:stCondLst>
                              <p:cond delay="5450"/>
                            </p:stCondLst>
                            <p:childTnLst>
                              <p:par>
                                <p:cTn id="57" presetID="22" presetClass="entr" presetSubtype="1" fill="hold" grpId="0" nodeType="afterEffect">
                                  <p:stCondLst>
                                    <p:cond delay="0"/>
                                  </p:stCondLst>
                                  <p:childTnLst>
                                    <p:set>
                                      <p:cBhvr>
                                        <p:cTn id="58" dur="1" fill="hold">
                                          <p:stCondLst>
                                            <p:cond delay="0"/>
                                          </p:stCondLst>
                                        </p:cTn>
                                        <p:tgtEl>
                                          <p:spTgt spid="99"/>
                                        </p:tgtEl>
                                        <p:attrNameLst>
                                          <p:attrName>style.visibility</p:attrName>
                                        </p:attrNameLst>
                                      </p:cBhvr>
                                      <p:to>
                                        <p:strVal val="visible"/>
                                      </p:to>
                                    </p:set>
                                    <p:animEffect transition="in" filter="wipe(up)">
                                      <p:cBhvr>
                                        <p:cTn id="59"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5" grpId="0" animBg="1"/>
      <p:bldP spid="96" grpId="0" animBg="1"/>
      <p:bldP spid="97" grpId="0" animBg="1"/>
      <p:bldP spid="98" grpId="0" animBg="1"/>
      <p:bldP spid="99" grpId="0" animBg="1"/>
      <p:bldP spid="10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TextBox 11"/>
          <p:cNvSpPr txBox="1"/>
          <p:nvPr/>
        </p:nvSpPr>
        <p:spPr>
          <a:xfrm>
            <a:off x="1331640" y="1074390"/>
            <a:ext cx="1826141" cy="584775"/>
          </a:xfrm>
          <a:prstGeom prst="rect">
            <a:avLst/>
          </a:prstGeom>
          <a:noFill/>
        </p:spPr>
        <p:txBody>
          <a:bodyPr wrap="none" rtlCol="0">
            <a:spAutoFit/>
          </a:bodyPr>
          <a:lstStyle/>
          <a:p>
            <a:r>
              <a:rPr lang="zh-CN" altLang="en-US" sz="3200" b="1" dirty="0" smtClean="0">
                <a:solidFill>
                  <a:srgbClr val="23A5C3"/>
                </a:solidFill>
                <a:latin typeface="微软雅黑" pitchFamily="34" charset="-122"/>
                <a:ea typeface="微软雅黑" pitchFamily="34" charset="-122"/>
              </a:rPr>
              <a:t>相关建议</a:t>
            </a:r>
            <a:endParaRPr lang="zh-CN" altLang="en-US" sz="3200" b="1" dirty="0">
              <a:solidFill>
                <a:srgbClr val="23A5C3"/>
              </a:solidFill>
              <a:latin typeface="微软雅黑" pitchFamily="34" charset="-122"/>
              <a:ea typeface="微软雅黑" pitchFamily="34" charset="-122"/>
            </a:endParaRPr>
          </a:p>
        </p:txBody>
      </p:sp>
      <p:sp>
        <p:nvSpPr>
          <p:cNvPr id="13" name="TextBox 12"/>
          <p:cNvSpPr txBox="1"/>
          <p:nvPr/>
        </p:nvSpPr>
        <p:spPr>
          <a:xfrm>
            <a:off x="1952931" y="2093692"/>
            <a:ext cx="201208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案例对比分析</a:t>
            </a:r>
            <a:endParaRPr lang="zh-CN" altLang="en-US" sz="2000" b="1" dirty="0">
              <a:solidFill>
                <a:srgbClr val="FFFFFF"/>
              </a:solidFill>
              <a:latin typeface="微软雅黑" pitchFamily="34" charset="-122"/>
              <a:ea typeface="微软雅黑" pitchFamily="34" charset="-122"/>
            </a:endParaRPr>
          </a:p>
        </p:txBody>
      </p:sp>
      <p:sp>
        <p:nvSpPr>
          <p:cNvPr id="15" name="TextBox 14"/>
          <p:cNvSpPr txBox="1"/>
          <p:nvPr/>
        </p:nvSpPr>
        <p:spPr>
          <a:xfrm>
            <a:off x="4283968" y="2089866"/>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问题评估</a:t>
            </a:r>
            <a:endParaRPr lang="zh-CN" altLang="en-US" sz="2000" b="1" dirty="0">
              <a:solidFill>
                <a:srgbClr val="FFFFFF"/>
              </a:solidFill>
              <a:latin typeface="微软雅黑" pitchFamily="34" charset="-122"/>
              <a:ea typeface="微软雅黑" pitchFamily="34" charset="-122"/>
            </a:endParaRPr>
          </a:p>
        </p:txBody>
      </p:sp>
      <p:sp>
        <p:nvSpPr>
          <p:cNvPr id="16" name="TextBox 15"/>
          <p:cNvSpPr txBox="1"/>
          <p:nvPr/>
        </p:nvSpPr>
        <p:spPr>
          <a:xfrm>
            <a:off x="1966829" y="2698371"/>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相关对策</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74092920"/>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FFFFFF"/>
                </a:solidFill>
                <a:latin typeface="微软雅黑" pitchFamily="34" charset="-122"/>
                <a:ea typeface="微软雅黑" pitchFamily="34" charset="-122"/>
              </a:rPr>
              <a:t>案例对比分析</a:t>
            </a:r>
          </a:p>
        </p:txBody>
      </p:sp>
      <p:sp>
        <p:nvSpPr>
          <p:cNvPr id="35" name="AutoShape 3"/>
          <p:cNvSpPr>
            <a:spLocks noChangeArrowheads="1"/>
          </p:cNvSpPr>
          <p:nvPr/>
        </p:nvSpPr>
        <p:spPr bwMode="blackWhite">
          <a:xfrm>
            <a:off x="1547933" y="2412593"/>
            <a:ext cx="3498855" cy="1749325"/>
          </a:xfrm>
          <a:prstGeom prst="curvedUpArrow">
            <a:avLst>
              <a:gd name="adj1" fmla="val 42347"/>
              <a:gd name="adj2" fmla="val 72347"/>
              <a:gd name="adj3" fmla="val 33333"/>
            </a:avLst>
          </a:prstGeom>
          <a:gradFill flip="none" rotWithShape="1">
            <a:gsLst>
              <a:gs pos="22000">
                <a:srgbClr val="F9F9F9"/>
              </a:gs>
              <a:gs pos="100000">
                <a:srgbClr val="D7D7D7"/>
              </a:gs>
            </a:gsLst>
            <a:lin ang="5400000" scaled="0"/>
            <a:tileRect/>
          </a:gra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36" name="TextBox 20"/>
          <p:cNvSpPr txBox="1"/>
          <p:nvPr/>
        </p:nvSpPr>
        <p:spPr bwMode="auto">
          <a:xfrm>
            <a:off x="4752209" y="3334088"/>
            <a:ext cx="1764007" cy="1109870"/>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100" dirty="0">
                <a:solidFill>
                  <a:srgbClr val="4D4D4D"/>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37" name="TextBox 19"/>
          <p:cNvSpPr txBox="1">
            <a:spLocks noChangeArrowheads="1"/>
          </p:cNvSpPr>
          <p:nvPr/>
        </p:nvSpPr>
        <p:spPr bwMode="auto">
          <a:xfrm>
            <a:off x="4752210" y="3110173"/>
            <a:ext cx="1764006" cy="2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zh-CN" sz="1200" b="1" dirty="0">
                <a:solidFill>
                  <a:srgbClr val="4D4D4D"/>
                </a:solidFill>
                <a:latin typeface="微软雅黑" pitchFamily="34" charset="-122"/>
                <a:ea typeface="微软雅黑" pitchFamily="34" charset="-122"/>
                <a:cs typeface="宋体" pitchFamily="2" charset="-122"/>
              </a:rPr>
              <a:t>单击此处添加标题</a:t>
            </a:r>
          </a:p>
        </p:txBody>
      </p:sp>
      <p:sp>
        <p:nvSpPr>
          <p:cNvPr id="38" name="AutoShape 4"/>
          <p:cNvSpPr>
            <a:spLocks noChangeArrowheads="1"/>
          </p:cNvSpPr>
          <p:nvPr/>
        </p:nvSpPr>
        <p:spPr bwMode="blackWhite">
          <a:xfrm flipV="1">
            <a:off x="2639010" y="1107888"/>
            <a:ext cx="3498855" cy="1749325"/>
          </a:xfrm>
          <a:prstGeom prst="curvedUpArrow">
            <a:avLst>
              <a:gd name="adj1" fmla="val 42347"/>
              <a:gd name="adj2" fmla="val 72347"/>
              <a:gd name="adj3" fmla="val 33333"/>
            </a:avLst>
          </a:pr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a:extLst/>
        </p:spPr>
        <p:txBody>
          <a:bodyPr lIns="93296" tIns="46648" rIns="93296" bIns="46648"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sp>
        <p:nvSpPr>
          <p:cNvPr id="39" name="TextBox 20"/>
          <p:cNvSpPr txBox="1"/>
          <p:nvPr/>
        </p:nvSpPr>
        <p:spPr bwMode="auto">
          <a:xfrm>
            <a:off x="6120361" y="1348935"/>
            <a:ext cx="1764007" cy="1109870"/>
          </a:xfrm>
          <a:prstGeom prst="rect">
            <a:avLst/>
          </a:prstGeom>
          <a:noFill/>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defRPr/>
            </a:pPr>
            <a:r>
              <a:rPr lang="zh-CN" altLang="en-US" sz="1100" dirty="0">
                <a:solidFill>
                  <a:srgbClr val="4D4D4D"/>
                </a:solidFill>
                <a:latin typeface="微软雅黑" pitchFamily="34" charset="-122"/>
                <a:ea typeface="微软雅黑" pitchFamily="34" charset="-122"/>
              </a:rPr>
              <a:t>单击此处添加段落文本单击此处添加段落文本单击此处添加段落文本单击此处添加段落文本</a:t>
            </a:r>
          </a:p>
        </p:txBody>
      </p:sp>
      <p:sp>
        <p:nvSpPr>
          <p:cNvPr id="40" name="TextBox 19"/>
          <p:cNvSpPr txBox="1">
            <a:spLocks noChangeArrowheads="1"/>
          </p:cNvSpPr>
          <p:nvPr/>
        </p:nvSpPr>
        <p:spPr bwMode="auto">
          <a:xfrm>
            <a:off x="6120361" y="1125020"/>
            <a:ext cx="1764006" cy="278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prstTxWarp prst="textNoShape">
              <a:avLst/>
            </a:prstTxWarp>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zh-CN" sz="1200" b="1" dirty="0">
                <a:solidFill>
                  <a:srgbClr val="4D4D4D"/>
                </a:solidFill>
                <a:latin typeface="微软雅黑" pitchFamily="34" charset="-122"/>
                <a:ea typeface="微软雅黑" pitchFamily="34" charset="-122"/>
                <a:cs typeface="宋体" pitchFamily="2" charset="-122"/>
              </a:rPr>
              <a:t>单击此处添加标题</a:t>
            </a:r>
          </a:p>
        </p:txBody>
      </p:sp>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1" presetClass="entr" presetSubtype="1" fill="hold" grpId="0"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heel(1)">
                                      <p:cBhvr>
                                        <p:cTn id="14" dur="2000"/>
                                        <p:tgtEl>
                                          <p:spTgt spid="3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1250" fill="hold"/>
                                        <p:tgtEl>
                                          <p:spTgt spid="35"/>
                                        </p:tgtEl>
                                        <p:attrNameLst>
                                          <p:attrName>ppt_w</p:attrName>
                                        </p:attrNameLst>
                                      </p:cBhvr>
                                      <p:tavLst>
                                        <p:tav tm="0">
                                          <p:val>
                                            <p:fltVal val="0"/>
                                          </p:val>
                                        </p:tav>
                                        <p:tav tm="100000">
                                          <p:val>
                                            <p:strVal val="#ppt_w"/>
                                          </p:val>
                                        </p:tav>
                                      </p:tavLst>
                                    </p:anim>
                                    <p:anim calcmode="lin" valueType="num">
                                      <p:cBhvr>
                                        <p:cTn id="18" dur="1250" fill="hold"/>
                                        <p:tgtEl>
                                          <p:spTgt spid="35"/>
                                        </p:tgtEl>
                                        <p:attrNameLst>
                                          <p:attrName>ppt_h</p:attrName>
                                        </p:attrNameLst>
                                      </p:cBhvr>
                                      <p:tavLst>
                                        <p:tav tm="0">
                                          <p:val>
                                            <p:fltVal val="0"/>
                                          </p:val>
                                        </p:tav>
                                        <p:tav tm="100000">
                                          <p:val>
                                            <p:strVal val="#ppt_h"/>
                                          </p:val>
                                        </p:tav>
                                      </p:tavLst>
                                    </p:anim>
                                    <p:animEffect transition="in" filter="fade">
                                      <p:cBhvr>
                                        <p:cTn id="19" dur="1250"/>
                                        <p:tgtEl>
                                          <p:spTgt spid="35"/>
                                        </p:tgtEl>
                                      </p:cBhvr>
                                    </p:animEffect>
                                  </p:childTnLst>
                                </p:cTn>
                              </p:par>
                            </p:childTnLst>
                          </p:cTn>
                        </p:par>
                        <p:par>
                          <p:cTn id="20" fill="hold">
                            <p:stCondLst>
                              <p:cond delay="2700"/>
                            </p:stCondLst>
                            <p:childTnLst>
                              <p:par>
                                <p:cTn id="21" presetID="42" presetClass="entr" presetSubtype="0" fill="hold" grpId="0"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anim calcmode="lin" valueType="num">
                                      <p:cBhvr>
                                        <p:cTn id="24" dur="1000" fill="hold"/>
                                        <p:tgtEl>
                                          <p:spTgt spid="36"/>
                                        </p:tgtEl>
                                        <p:attrNameLst>
                                          <p:attrName>ppt_x</p:attrName>
                                        </p:attrNameLst>
                                      </p:cBhvr>
                                      <p:tavLst>
                                        <p:tav tm="0">
                                          <p:val>
                                            <p:strVal val="#ppt_x"/>
                                          </p:val>
                                        </p:tav>
                                        <p:tav tm="100000">
                                          <p:val>
                                            <p:strVal val="#ppt_x"/>
                                          </p:val>
                                        </p:tav>
                                      </p:tavLst>
                                    </p:anim>
                                    <p:anim calcmode="lin" valueType="num">
                                      <p:cBhvr>
                                        <p:cTn id="25" dur="1000" fill="hold"/>
                                        <p:tgtEl>
                                          <p:spTgt spid="3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1000"/>
                                        <p:tgtEl>
                                          <p:spTgt spid="40"/>
                                        </p:tgtEl>
                                      </p:cBhvr>
                                    </p:animEffect>
                                    <p:anim calcmode="lin" valueType="num">
                                      <p:cBhvr>
                                        <p:cTn id="39" dur="1000" fill="hold"/>
                                        <p:tgtEl>
                                          <p:spTgt spid="40"/>
                                        </p:tgtEl>
                                        <p:attrNameLst>
                                          <p:attrName>ppt_x</p:attrName>
                                        </p:attrNameLst>
                                      </p:cBhvr>
                                      <p:tavLst>
                                        <p:tav tm="0">
                                          <p:val>
                                            <p:strVal val="#ppt_x"/>
                                          </p:val>
                                        </p:tav>
                                        <p:tav tm="100000">
                                          <p:val>
                                            <p:strVal val="#ppt_x"/>
                                          </p:val>
                                        </p:tav>
                                      </p:tavLst>
                                    </p:anim>
                                    <p:anim calcmode="lin" valueType="num">
                                      <p:cBhvr>
                                        <p:cTn id="4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5" grpId="0" animBg="1"/>
      <p:bldP spid="36" grpId="0"/>
      <p:bldP spid="37" grpId="0"/>
      <p:bldP spid="38" grpId="0" animBg="1"/>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问题</a:t>
            </a:r>
            <a:r>
              <a:rPr lang="zh-CN" altLang="en-US" b="1" dirty="0" smtClean="0">
                <a:solidFill>
                  <a:srgbClr val="FFFFFF"/>
                </a:solidFill>
                <a:latin typeface="微软雅黑" pitchFamily="34" charset="-122"/>
                <a:ea typeface="微软雅黑" pitchFamily="34" charset="-122"/>
              </a:rPr>
              <a:t>评估</a:t>
            </a:r>
            <a:endParaRPr lang="zh-CN" altLang="en-US" b="1" dirty="0">
              <a:latin typeface="微软雅黑" pitchFamily="34" charset="-122"/>
              <a:ea typeface="微软雅黑" pitchFamily="34" charset="-122"/>
            </a:endParaRPr>
          </a:p>
        </p:txBody>
      </p:sp>
      <p:sp>
        <p:nvSpPr>
          <p:cNvPr id="5" name="椭圆 6"/>
          <p:cNvSpPr/>
          <p:nvPr/>
        </p:nvSpPr>
        <p:spPr>
          <a:xfrm>
            <a:off x="1834829" y="2930808"/>
            <a:ext cx="5372650" cy="1207848"/>
          </a:xfrm>
          <a:custGeom>
            <a:avLst/>
            <a:gdLst/>
            <a:ahLst/>
            <a:cxnLst/>
            <a:rect l="l" t="t" r="r" b="b"/>
            <a:pathLst>
              <a:path w="5372650" h="1610464">
                <a:moveTo>
                  <a:pt x="2686326" y="64479"/>
                </a:moveTo>
                <a:cubicBezTo>
                  <a:pt x="1357596" y="64479"/>
                  <a:pt x="280448" y="329962"/>
                  <a:pt x="280448" y="657452"/>
                </a:cubicBezTo>
                <a:cubicBezTo>
                  <a:pt x="280448" y="984942"/>
                  <a:pt x="1357596" y="1250425"/>
                  <a:pt x="2686326" y="1250425"/>
                </a:cubicBezTo>
                <a:cubicBezTo>
                  <a:pt x="4015056" y="1250425"/>
                  <a:pt x="5092204" y="984942"/>
                  <a:pt x="5092204" y="657452"/>
                </a:cubicBezTo>
                <a:cubicBezTo>
                  <a:pt x="5092204" y="329962"/>
                  <a:pt x="4015056" y="64479"/>
                  <a:pt x="2686326" y="64479"/>
                </a:cubicBezTo>
                <a:close/>
                <a:moveTo>
                  <a:pt x="2686325" y="0"/>
                </a:moveTo>
                <a:cubicBezTo>
                  <a:pt x="4169941" y="0"/>
                  <a:pt x="5372650" y="360515"/>
                  <a:pt x="5372650" y="805232"/>
                </a:cubicBezTo>
                <a:cubicBezTo>
                  <a:pt x="5372650" y="1249949"/>
                  <a:pt x="4169941" y="1610464"/>
                  <a:pt x="2686325" y="1610464"/>
                </a:cubicBezTo>
                <a:cubicBezTo>
                  <a:pt x="1202709" y="1610464"/>
                  <a:pt x="0" y="1249949"/>
                  <a:pt x="0" y="805232"/>
                </a:cubicBezTo>
                <a:cubicBezTo>
                  <a:pt x="0" y="360515"/>
                  <a:pt x="1202709" y="0"/>
                  <a:pt x="2686325" y="0"/>
                </a:cubicBezTo>
                <a:close/>
              </a:path>
            </a:pathLst>
          </a:custGeom>
          <a:solidFill>
            <a:srgbClr val="23A5C3"/>
          </a:soli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p>
            <a:pPr marL="0" marR="0" lvl="0" indent="0" defTabSz="914400" eaLnBrk="1" fontAlgn="auto" latinLnBrk="0" hangingPunct="1">
              <a:lnSpc>
                <a:spcPct val="120000"/>
              </a:lnSpc>
              <a:spcBef>
                <a:spcPts val="0"/>
              </a:spcBef>
              <a:spcAft>
                <a:spcPts val="0"/>
              </a:spcAft>
              <a:buClrTx/>
              <a:buSzTx/>
              <a:buFontTx/>
              <a:buNone/>
              <a:tabLst/>
              <a:defRPr/>
            </a:pPr>
            <a:endParaRPr kumimoji="0" lang="zh-CN" altLang="en-US" sz="1200" b="0" i="0" u="none" strike="noStrike" kern="0" cap="none" spc="0" normalizeH="0" baseline="0" noProof="0">
              <a:ln>
                <a:noFill/>
              </a:ln>
              <a:solidFill>
                <a:srgbClr val="F9F9F9"/>
              </a:solidFill>
              <a:effectLst/>
              <a:uLnTx/>
              <a:uFillTx/>
              <a:latin typeface="微软雅黑" pitchFamily="34" charset="-122"/>
              <a:ea typeface="微软雅黑" pitchFamily="34" charset="-122"/>
              <a:cs typeface="+mn-cs"/>
            </a:endParaRPr>
          </a:p>
        </p:txBody>
      </p:sp>
      <p:grpSp>
        <p:nvGrpSpPr>
          <p:cNvPr id="6" name="组合 5"/>
          <p:cNvGrpSpPr/>
          <p:nvPr/>
        </p:nvGrpSpPr>
        <p:grpSpPr>
          <a:xfrm>
            <a:off x="1988977" y="1479824"/>
            <a:ext cx="1447800" cy="2010965"/>
            <a:chOff x="2039823" y="1840595"/>
            <a:chExt cx="1447800" cy="2681287"/>
          </a:xfrm>
        </p:grpSpPr>
        <p:cxnSp>
          <p:nvCxnSpPr>
            <p:cNvPr id="7" name="直接连接符 6"/>
            <p:cNvCxnSpPr>
              <a:stCxn id="9" idx="2"/>
            </p:cNvCxnSpPr>
            <p:nvPr/>
          </p:nvCxnSpPr>
          <p:spPr>
            <a:xfrm>
              <a:off x="2625655" y="2563842"/>
              <a:ext cx="861968" cy="1958040"/>
            </a:xfrm>
            <a:prstGeom prst="line">
              <a:avLst/>
            </a:prstGeom>
            <a:noFill/>
            <a:ln w="9525" cap="flat" cmpd="sng" algn="ctr">
              <a:solidFill>
                <a:sysClr val="window" lastClr="FFFFFF">
                  <a:lumMod val="50000"/>
                </a:sysClr>
              </a:solidFill>
              <a:prstDash val="solid"/>
            </a:ln>
            <a:effectLst/>
          </p:spPr>
        </p:cxnSp>
        <p:sp>
          <p:nvSpPr>
            <p:cNvPr id="9" name="矩形 8"/>
            <p:cNvSpPr/>
            <p:nvPr/>
          </p:nvSpPr>
          <p:spPr>
            <a:xfrm rot="20389821">
              <a:off x="2039823" y="1840595"/>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1</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0" name="组合 9"/>
          <p:cNvGrpSpPr/>
          <p:nvPr/>
        </p:nvGrpSpPr>
        <p:grpSpPr>
          <a:xfrm>
            <a:off x="5665628" y="1460774"/>
            <a:ext cx="1325563" cy="2030015"/>
            <a:chOff x="5716473" y="1815195"/>
            <a:chExt cx="1325563" cy="2706687"/>
          </a:xfrm>
        </p:grpSpPr>
        <p:cxnSp>
          <p:nvCxnSpPr>
            <p:cNvPr id="11" name="直接连接符 10"/>
            <p:cNvCxnSpPr>
              <a:stCxn id="12" idx="2"/>
            </p:cNvCxnSpPr>
            <p:nvPr/>
          </p:nvCxnSpPr>
          <p:spPr>
            <a:xfrm flipH="1">
              <a:off x="5716473" y="2548620"/>
              <a:ext cx="776288" cy="1973262"/>
            </a:xfrm>
            <a:prstGeom prst="line">
              <a:avLst/>
            </a:prstGeom>
            <a:noFill/>
            <a:ln w="9525" cap="flat" cmpd="sng" algn="ctr">
              <a:solidFill>
                <a:sysClr val="window" lastClr="FFFFFF">
                  <a:lumMod val="50000"/>
                </a:sysClr>
              </a:solidFill>
              <a:prstDash val="solid"/>
            </a:ln>
            <a:effectLst/>
          </p:spPr>
        </p:cxnSp>
        <p:sp>
          <p:nvSpPr>
            <p:cNvPr id="12" name="矩形 11"/>
            <p:cNvSpPr/>
            <p:nvPr/>
          </p:nvSpPr>
          <p:spPr>
            <a:xfrm rot="864364">
              <a:off x="6127636" y="1815195"/>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5</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3" name="组合 12"/>
          <p:cNvGrpSpPr/>
          <p:nvPr/>
        </p:nvGrpSpPr>
        <p:grpSpPr>
          <a:xfrm>
            <a:off x="5043327" y="1311945"/>
            <a:ext cx="914400" cy="2178844"/>
            <a:chOff x="5094173" y="1616757"/>
            <a:chExt cx="914400" cy="2905125"/>
          </a:xfrm>
        </p:grpSpPr>
        <p:cxnSp>
          <p:nvCxnSpPr>
            <p:cNvPr id="14" name="直接连接符 13"/>
            <p:cNvCxnSpPr>
              <a:stCxn id="15" idx="2"/>
            </p:cNvCxnSpPr>
            <p:nvPr/>
          </p:nvCxnSpPr>
          <p:spPr>
            <a:xfrm flipH="1">
              <a:off x="5192598" y="2356532"/>
              <a:ext cx="295275" cy="2165350"/>
            </a:xfrm>
            <a:prstGeom prst="line">
              <a:avLst/>
            </a:prstGeom>
            <a:noFill/>
            <a:ln w="9525" cap="flat" cmpd="sng" algn="ctr">
              <a:solidFill>
                <a:sysClr val="window" lastClr="FFFFFF">
                  <a:lumMod val="50000"/>
                </a:sysClr>
              </a:solidFill>
              <a:prstDash val="solid"/>
            </a:ln>
            <a:effectLst/>
          </p:spPr>
        </p:cxnSp>
        <p:sp>
          <p:nvSpPr>
            <p:cNvPr id="15" name="矩形 14"/>
            <p:cNvSpPr/>
            <p:nvPr/>
          </p:nvSpPr>
          <p:spPr>
            <a:xfrm rot="591453">
              <a:off x="5094173" y="1616757"/>
              <a:ext cx="914400" cy="7445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4</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grpSp>
      <p:grpSp>
        <p:nvGrpSpPr>
          <p:cNvPr id="16" name="组合 15"/>
          <p:cNvGrpSpPr/>
          <p:nvPr/>
        </p:nvGrpSpPr>
        <p:grpSpPr>
          <a:xfrm>
            <a:off x="2522377" y="2041799"/>
            <a:ext cx="914400" cy="1448990"/>
            <a:chOff x="2573223" y="2589895"/>
            <a:chExt cx="914400" cy="1931987"/>
          </a:xfrm>
        </p:grpSpPr>
        <p:sp>
          <p:nvSpPr>
            <p:cNvPr id="17" name="矩形 16"/>
            <p:cNvSpPr/>
            <p:nvPr/>
          </p:nvSpPr>
          <p:spPr>
            <a:xfrm rot="21303428">
              <a:off x="2573223" y="25898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6</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18" name="直接连接符 17"/>
            <p:cNvCxnSpPr>
              <a:stCxn id="17" idx="2"/>
            </p:cNvCxnSpPr>
            <p:nvPr/>
          </p:nvCxnSpPr>
          <p:spPr>
            <a:xfrm>
              <a:off x="3062499" y="3333048"/>
              <a:ext cx="185412" cy="1188834"/>
            </a:xfrm>
            <a:prstGeom prst="line">
              <a:avLst/>
            </a:prstGeom>
            <a:noFill/>
            <a:ln w="9525" cap="flat" cmpd="sng" algn="ctr">
              <a:solidFill>
                <a:sysClr val="window" lastClr="FFFFFF">
                  <a:lumMod val="50000"/>
                </a:sysClr>
              </a:solidFill>
              <a:prstDash val="solid"/>
            </a:ln>
            <a:effectLst/>
          </p:spPr>
        </p:cxnSp>
      </p:grpSp>
      <p:grpSp>
        <p:nvGrpSpPr>
          <p:cNvPr id="19" name="组合 18"/>
          <p:cNvGrpSpPr/>
          <p:nvPr/>
        </p:nvGrpSpPr>
        <p:grpSpPr>
          <a:xfrm>
            <a:off x="2925602" y="1266701"/>
            <a:ext cx="914400" cy="2224088"/>
            <a:chOff x="2976448" y="1556432"/>
            <a:chExt cx="914400" cy="2965450"/>
          </a:xfrm>
        </p:grpSpPr>
        <p:sp>
          <p:nvSpPr>
            <p:cNvPr id="20" name="矩形 19"/>
            <p:cNvSpPr/>
            <p:nvPr/>
          </p:nvSpPr>
          <p:spPr>
            <a:xfrm rot="21156414">
              <a:off x="2976448" y="1556432"/>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2</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1" name="直接连接符 20"/>
            <p:cNvCxnSpPr>
              <a:stCxn id="20" idx="2"/>
            </p:cNvCxnSpPr>
            <p:nvPr/>
          </p:nvCxnSpPr>
          <p:spPr>
            <a:xfrm>
              <a:off x="3481652" y="2299456"/>
              <a:ext cx="269496" cy="2222426"/>
            </a:xfrm>
            <a:prstGeom prst="line">
              <a:avLst/>
            </a:prstGeom>
            <a:noFill/>
            <a:ln w="9525" cap="flat" cmpd="sng" algn="ctr">
              <a:solidFill>
                <a:sysClr val="window" lastClr="FFFFFF">
                  <a:lumMod val="50000"/>
                </a:sysClr>
              </a:solidFill>
              <a:prstDash val="solid"/>
            </a:ln>
            <a:effectLst/>
          </p:spPr>
        </p:cxnSp>
      </p:grpSp>
      <p:grpSp>
        <p:nvGrpSpPr>
          <p:cNvPr id="22" name="组合 21"/>
          <p:cNvGrpSpPr/>
          <p:nvPr/>
        </p:nvGrpSpPr>
        <p:grpSpPr>
          <a:xfrm>
            <a:off x="3539965" y="1870349"/>
            <a:ext cx="914400" cy="1620440"/>
            <a:chOff x="3590811" y="2361295"/>
            <a:chExt cx="914400" cy="2160587"/>
          </a:xfrm>
        </p:grpSpPr>
        <p:sp>
          <p:nvSpPr>
            <p:cNvPr id="23" name="矩形 22"/>
            <p:cNvSpPr/>
            <p:nvPr/>
          </p:nvSpPr>
          <p:spPr>
            <a:xfrm>
              <a:off x="3590811" y="23612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7</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4" name="直接连接符 23"/>
            <p:cNvCxnSpPr>
              <a:stCxn id="23" idx="2"/>
            </p:cNvCxnSpPr>
            <p:nvPr/>
          </p:nvCxnSpPr>
          <p:spPr>
            <a:xfrm>
              <a:off x="4048011" y="3105832"/>
              <a:ext cx="163949" cy="1416050"/>
            </a:xfrm>
            <a:prstGeom prst="line">
              <a:avLst/>
            </a:prstGeom>
            <a:noFill/>
            <a:ln w="9525" cap="flat" cmpd="sng" algn="ctr">
              <a:solidFill>
                <a:sysClr val="window" lastClr="FFFFFF">
                  <a:lumMod val="50000"/>
                </a:sysClr>
              </a:solidFill>
              <a:prstDash val="solid"/>
            </a:ln>
            <a:effectLst/>
          </p:spPr>
        </p:cxnSp>
      </p:grpSp>
      <p:grpSp>
        <p:nvGrpSpPr>
          <p:cNvPr id="25" name="组合 24"/>
          <p:cNvGrpSpPr/>
          <p:nvPr/>
        </p:nvGrpSpPr>
        <p:grpSpPr>
          <a:xfrm>
            <a:off x="4033015" y="1203598"/>
            <a:ext cx="914400" cy="2296698"/>
            <a:chOff x="4083861" y="1472295"/>
            <a:chExt cx="914400" cy="3062264"/>
          </a:xfrm>
        </p:grpSpPr>
        <p:sp>
          <p:nvSpPr>
            <p:cNvPr id="26" name="矩形 25"/>
            <p:cNvSpPr/>
            <p:nvPr/>
          </p:nvSpPr>
          <p:spPr>
            <a:xfrm>
              <a:off x="4083861" y="1472295"/>
              <a:ext cx="914400" cy="744537"/>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3</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27" name="直接连接符 26"/>
            <p:cNvCxnSpPr>
              <a:stCxn id="26" idx="2"/>
            </p:cNvCxnSpPr>
            <p:nvPr/>
          </p:nvCxnSpPr>
          <p:spPr>
            <a:xfrm flipH="1">
              <a:off x="4528361" y="2216832"/>
              <a:ext cx="12700" cy="2317727"/>
            </a:xfrm>
            <a:prstGeom prst="line">
              <a:avLst/>
            </a:prstGeom>
            <a:noFill/>
            <a:ln w="9525" cap="flat" cmpd="sng" algn="ctr">
              <a:solidFill>
                <a:sysClr val="window" lastClr="FFFFFF">
                  <a:lumMod val="50000"/>
                </a:sysClr>
              </a:solidFill>
              <a:prstDash val="solid"/>
            </a:ln>
            <a:effectLst/>
          </p:spPr>
        </p:cxnSp>
      </p:grpSp>
      <p:grpSp>
        <p:nvGrpSpPr>
          <p:cNvPr id="28" name="组合 27"/>
          <p:cNvGrpSpPr/>
          <p:nvPr/>
        </p:nvGrpSpPr>
        <p:grpSpPr>
          <a:xfrm>
            <a:off x="4519452" y="1959645"/>
            <a:ext cx="914400" cy="1575087"/>
            <a:chOff x="4570298" y="2480357"/>
            <a:chExt cx="914400" cy="2100116"/>
          </a:xfrm>
        </p:grpSpPr>
        <p:sp>
          <p:nvSpPr>
            <p:cNvPr id="29" name="矩形 28"/>
            <p:cNvSpPr/>
            <p:nvPr/>
          </p:nvSpPr>
          <p:spPr>
            <a:xfrm>
              <a:off x="4570298" y="2480357"/>
              <a:ext cx="914400" cy="74453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8</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30" name="直接连接符 29"/>
            <p:cNvCxnSpPr/>
            <p:nvPr/>
          </p:nvCxnSpPr>
          <p:spPr>
            <a:xfrm flipH="1">
              <a:off x="4788024" y="3224895"/>
              <a:ext cx="239475" cy="1355578"/>
            </a:xfrm>
            <a:prstGeom prst="line">
              <a:avLst/>
            </a:prstGeom>
            <a:noFill/>
            <a:ln w="9525" cap="flat" cmpd="sng" algn="ctr">
              <a:solidFill>
                <a:sysClr val="window" lastClr="FFFFFF">
                  <a:lumMod val="50000"/>
                </a:sysClr>
              </a:solidFill>
              <a:prstDash val="solid"/>
            </a:ln>
            <a:effectLst/>
          </p:spPr>
        </p:cxnSp>
      </p:grpSp>
      <p:grpSp>
        <p:nvGrpSpPr>
          <p:cNvPr id="31" name="组合 30"/>
          <p:cNvGrpSpPr/>
          <p:nvPr/>
        </p:nvGrpSpPr>
        <p:grpSpPr>
          <a:xfrm>
            <a:off x="5433853" y="2085851"/>
            <a:ext cx="981075" cy="1513285"/>
            <a:chOff x="5484698" y="2648632"/>
            <a:chExt cx="981075" cy="2017713"/>
          </a:xfrm>
        </p:grpSpPr>
        <p:sp>
          <p:nvSpPr>
            <p:cNvPr id="32" name="矩形 31"/>
            <p:cNvSpPr/>
            <p:nvPr/>
          </p:nvSpPr>
          <p:spPr>
            <a:xfrm rot="815004">
              <a:off x="5551373" y="2648632"/>
              <a:ext cx="914400" cy="746125"/>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200" b="0"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rPr>
                <a:t>此处添加文本</a:t>
              </a:r>
              <a:r>
                <a:rPr kumimoji="0" lang="en-US" altLang="zh-CN"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rPr>
                <a:t>9</a:t>
              </a:r>
              <a:endParaRPr kumimoji="0" lang="zh-CN" altLang="en-US" sz="1200" b="0"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cxnSp>
          <p:nvCxnSpPr>
            <p:cNvPr id="33" name="直接连接符 32"/>
            <p:cNvCxnSpPr>
              <a:stCxn id="32" idx="2"/>
            </p:cNvCxnSpPr>
            <p:nvPr/>
          </p:nvCxnSpPr>
          <p:spPr>
            <a:xfrm flipH="1">
              <a:off x="5484698" y="3384322"/>
              <a:ext cx="436257" cy="1282023"/>
            </a:xfrm>
            <a:prstGeom prst="line">
              <a:avLst/>
            </a:prstGeom>
            <a:noFill/>
            <a:ln w="9525" cap="flat" cmpd="sng" algn="ctr">
              <a:solidFill>
                <a:sysClr val="window" lastClr="FFFFFF">
                  <a:lumMod val="50000"/>
                </a:sysClr>
              </a:solidFill>
              <a:prstDash val="solid"/>
            </a:ln>
            <a:effectLst/>
          </p:spPr>
        </p:cxnSp>
      </p:grpSp>
      <p:pic>
        <p:nvPicPr>
          <p:cNvPr id="34" name="图片 33" descr="未标题-3.png"/>
          <p:cNvPicPr>
            <a:picLocks noChangeAspect="1"/>
          </p:cNvPicPr>
          <p:nvPr/>
        </p:nvPicPr>
        <p:blipFill>
          <a:blip r:embed="rId3"/>
          <a:stretch>
            <a:fillRect/>
          </a:stretch>
        </p:blipFill>
        <p:spPr>
          <a:xfrm>
            <a:off x="6543466" y="1740704"/>
            <a:ext cx="2139078" cy="293987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1200"/>
                            </p:stCondLst>
                            <p:childTnLst>
                              <p:par>
                                <p:cTn id="18" presetID="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par>
                          <p:cTn id="22" fill="hold">
                            <p:stCondLst>
                              <p:cond delay="1700"/>
                            </p:stCondLst>
                            <p:childTnLst>
                              <p:par>
                                <p:cTn id="23" presetID="2" presetClass="entr" presetSubtype="1"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0-#ppt_h/2"/>
                                          </p:val>
                                        </p:tav>
                                        <p:tav tm="100000">
                                          <p:val>
                                            <p:strVal val="#ppt_y"/>
                                          </p:val>
                                        </p:tav>
                                      </p:tavLst>
                                    </p:anim>
                                  </p:childTnLst>
                                </p:cTn>
                              </p:par>
                            </p:childTnLst>
                          </p:cTn>
                        </p:par>
                        <p:par>
                          <p:cTn id="27" fill="hold">
                            <p:stCondLst>
                              <p:cond delay="2200"/>
                            </p:stCondLst>
                            <p:childTnLst>
                              <p:par>
                                <p:cTn id="28" presetID="2" presetClass="entr" presetSubtype="1"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0-#ppt_h/2"/>
                                          </p:val>
                                        </p:tav>
                                        <p:tav tm="100000">
                                          <p:val>
                                            <p:strVal val="#ppt_y"/>
                                          </p:val>
                                        </p:tav>
                                      </p:tavLst>
                                    </p:anim>
                                  </p:childTnLst>
                                </p:cTn>
                              </p:par>
                            </p:childTnLst>
                          </p:cTn>
                        </p:par>
                        <p:par>
                          <p:cTn id="32" fill="hold">
                            <p:stCondLst>
                              <p:cond delay="2700"/>
                            </p:stCondLst>
                            <p:childTnLst>
                              <p:par>
                                <p:cTn id="33" presetID="2" presetClass="entr" presetSubtype="9"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childTnLst>
                          </p:cTn>
                        </p:par>
                        <p:par>
                          <p:cTn id="37" fill="hold">
                            <p:stCondLst>
                              <p:cond delay="3200"/>
                            </p:stCondLst>
                            <p:childTnLst>
                              <p:par>
                                <p:cTn id="38" presetID="2" presetClass="entr" presetSubtype="3"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0-#ppt_h/2"/>
                                          </p:val>
                                        </p:tav>
                                        <p:tav tm="100000">
                                          <p:val>
                                            <p:strVal val="#ppt_y"/>
                                          </p:val>
                                        </p:tav>
                                      </p:tavLst>
                                    </p:anim>
                                  </p:childTnLst>
                                </p:cTn>
                              </p:par>
                            </p:childTnLst>
                          </p:cTn>
                        </p:par>
                        <p:par>
                          <p:cTn id="42" fill="hold">
                            <p:stCondLst>
                              <p:cond delay="3700"/>
                            </p:stCondLst>
                            <p:childTnLst>
                              <p:par>
                                <p:cTn id="43" presetID="2" presetClass="entr" presetSubtype="3" fill="hold" nodeType="after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1+#ppt_w/2"/>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childTnLst>
                          </p:cTn>
                        </p:par>
                        <p:par>
                          <p:cTn id="47" fill="hold">
                            <p:stCondLst>
                              <p:cond delay="4200"/>
                            </p:stCondLst>
                            <p:childTnLst>
                              <p:par>
                                <p:cTn id="48" presetID="2" presetClass="entr" presetSubtype="1"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0-#ppt_h/2"/>
                                          </p:val>
                                        </p:tav>
                                        <p:tav tm="100000">
                                          <p:val>
                                            <p:strVal val="#ppt_y"/>
                                          </p:val>
                                        </p:tav>
                                      </p:tavLst>
                                    </p:anim>
                                  </p:childTnLst>
                                </p:cTn>
                              </p:par>
                            </p:childTnLst>
                          </p:cTn>
                        </p:par>
                        <p:par>
                          <p:cTn id="52" fill="hold">
                            <p:stCondLst>
                              <p:cond delay="4700"/>
                            </p:stCondLst>
                            <p:childTnLst>
                              <p:par>
                                <p:cTn id="53" presetID="2" presetClass="entr" presetSubtype="3"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1+#ppt_w/2"/>
                                          </p:val>
                                        </p:tav>
                                        <p:tav tm="100000">
                                          <p:val>
                                            <p:strVal val="#ppt_x"/>
                                          </p:val>
                                        </p:tav>
                                      </p:tavLst>
                                    </p:anim>
                                    <p:anim calcmode="lin" valueType="num">
                                      <p:cBhvr additive="base">
                                        <p:cTn id="56" dur="500" fill="hold"/>
                                        <p:tgtEl>
                                          <p:spTgt spid="13"/>
                                        </p:tgtEl>
                                        <p:attrNameLst>
                                          <p:attrName>ppt_y</p:attrName>
                                        </p:attrNameLst>
                                      </p:cBhvr>
                                      <p:tavLst>
                                        <p:tav tm="0">
                                          <p:val>
                                            <p:strVal val="0-#ppt_h/2"/>
                                          </p:val>
                                        </p:tav>
                                        <p:tav tm="100000">
                                          <p:val>
                                            <p:strVal val="#ppt_y"/>
                                          </p:val>
                                        </p:tav>
                                      </p:tavLst>
                                    </p:anim>
                                  </p:childTnLst>
                                </p:cTn>
                              </p:par>
                            </p:childTnLst>
                          </p:cTn>
                        </p:par>
                        <p:par>
                          <p:cTn id="57" fill="hold">
                            <p:stCondLst>
                              <p:cond delay="5200"/>
                            </p:stCondLst>
                            <p:childTnLst>
                              <p:par>
                                <p:cTn id="58" presetID="2" presetClass="entr" presetSubtype="9" fill="hold" nodeType="after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0-#ppt_w/2"/>
                                          </p:val>
                                        </p:tav>
                                        <p:tav tm="100000">
                                          <p:val>
                                            <p:strVal val="#ppt_x"/>
                                          </p:val>
                                        </p:tav>
                                      </p:tavLst>
                                    </p:anim>
                                    <p:anim calcmode="lin" valueType="num">
                                      <p:cBhvr additive="base">
                                        <p:cTn id="61" dur="500" fill="hold"/>
                                        <p:tgtEl>
                                          <p:spTgt spid="22"/>
                                        </p:tgtEl>
                                        <p:attrNameLst>
                                          <p:attrName>ppt_y</p:attrName>
                                        </p:attrNameLst>
                                      </p:cBhvr>
                                      <p:tavLst>
                                        <p:tav tm="0">
                                          <p:val>
                                            <p:strVal val="0-#ppt_h/2"/>
                                          </p:val>
                                        </p:tav>
                                        <p:tav tm="100000">
                                          <p:val>
                                            <p:strVal val="#ppt_y"/>
                                          </p:val>
                                        </p:tav>
                                      </p:tavLst>
                                    </p:anim>
                                  </p:childTnLst>
                                </p:cTn>
                              </p:par>
                            </p:childTnLst>
                          </p:cTn>
                        </p:par>
                        <p:par>
                          <p:cTn id="62" fill="hold">
                            <p:stCondLst>
                              <p:cond delay="5700"/>
                            </p:stCondLst>
                            <p:childTnLst>
                              <p:par>
                                <p:cTn id="63" presetID="47" presetClass="entr" presetSubtype="0" fill="hold"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1000"/>
                                        <p:tgtEl>
                                          <p:spTgt spid="34"/>
                                        </p:tgtEl>
                                      </p:cBhvr>
                                    </p:animEffect>
                                    <p:anim calcmode="lin" valueType="num">
                                      <p:cBhvr>
                                        <p:cTn id="66" dur="1000" fill="hold"/>
                                        <p:tgtEl>
                                          <p:spTgt spid="34"/>
                                        </p:tgtEl>
                                        <p:attrNameLst>
                                          <p:attrName>ppt_x</p:attrName>
                                        </p:attrNameLst>
                                      </p:cBhvr>
                                      <p:tavLst>
                                        <p:tav tm="0">
                                          <p:val>
                                            <p:strVal val="#ppt_x"/>
                                          </p:val>
                                        </p:tav>
                                        <p:tav tm="100000">
                                          <p:val>
                                            <p:strVal val="#ppt_x"/>
                                          </p:val>
                                        </p:tav>
                                      </p:tavLst>
                                    </p:anim>
                                    <p:anim calcmode="lin" valueType="num">
                                      <p:cBhvr>
                                        <p:cTn id="6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相关对策</a:t>
            </a:r>
          </a:p>
        </p:txBody>
      </p:sp>
      <p:sp>
        <p:nvSpPr>
          <p:cNvPr id="5" name="流程图: 可选过程 4"/>
          <p:cNvSpPr>
            <a:spLocks noChangeArrowheads="1"/>
          </p:cNvSpPr>
          <p:nvPr/>
        </p:nvSpPr>
        <p:spPr bwMode="auto">
          <a:xfrm>
            <a:off x="3168650" y="1527175"/>
            <a:ext cx="5256213" cy="288925"/>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6" name="流程图: 可选过程 5"/>
          <p:cNvSpPr>
            <a:spLocks noChangeArrowheads="1"/>
          </p:cNvSpPr>
          <p:nvPr/>
        </p:nvSpPr>
        <p:spPr bwMode="auto">
          <a:xfrm>
            <a:off x="3168650" y="1546225"/>
            <a:ext cx="3667125" cy="250825"/>
          </a:xfrm>
          <a:prstGeom prst="flowChartAlternateProcess">
            <a:avLst/>
          </a:prstGeom>
          <a:solidFill>
            <a:srgbClr val="23A5C3"/>
          </a:solidFill>
          <a:ln>
            <a:noFill/>
          </a:ln>
          <a:extLst/>
        </p:spPr>
        <p:txBody>
          <a:bodyPr anchor="ctr"/>
          <a:lstStyle/>
          <a:p>
            <a:pPr algn="ctr"/>
            <a:endParaRPr lang="zh-CN" altLang="zh-CN">
              <a:latin typeface="宋体" pitchFamily="2" charset="-122"/>
              <a:sym typeface="宋体" pitchFamily="2" charset="-122"/>
            </a:endParaRPr>
          </a:p>
        </p:txBody>
      </p:sp>
      <p:sp>
        <p:nvSpPr>
          <p:cNvPr id="7" name="圆角矩形标注 6"/>
          <p:cNvSpPr>
            <a:spLocks noChangeArrowheads="1"/>
          </p:cNvSpPr>
          <p:nvPr/>
        </p:nvSpPr>
        <p:spPr bwMode="auto">
          <a:xfrm>
            <a:off x="5651500" y="1995488"/>
            <a:ext cx="504825" cy="252412"/>
          </a:xfrm>
          <a:prstGeom prst="wedgeRoundRectCallout">
            <a:avLst>
              <a:gd name="adj1" fmla="val -24569"/>
              <a:gd name="adj2" fmla="val 69968"/>
              <a:gd name="adj3" fmla="val 16667"/>
            </a:avLst>
          </a:prstGeom>
          <a:solidFill>
            <a:srgbClr val="23A5C3"/>
          </a:solidFill>
          <a:ln>
            <a:noFill/>
          </a:ln>
        </p:spPr>
        <p:txBody>
          <a:bodyPr anchor="ctr"/>
          <a:lstStyle/>
          <a:p>
            <a:pPr algn="ctr"/>
            <a:r>
              <a:rPr lang="en-US">
                <a:solidFill>
                  <a:schemeClr val="bg1"/>
                </a:solidFill>
                <a:latin typeface="Calibri" pitchFamily="34" charset="0"/>
                <a:cs typeface="Calibri" pitchFamily="34" charset="0"/>
                <a:sym typeface="Calibri" pitchFamily="34" charset="0"/>
              </a:rPr>
              <a:t>50</a:t>
            </a:r>
            <a:endParaRPr lang="zh-CN" altLang="en-US">
              <a:solidFill>
                <a:schemeClr val="bg1"/>
              </a:solidFill>
            </a:endParaRPr>
          </a:p>
        </p:txBody>
      </p:sp>
      <p:sp>
        <p:nvSpPr>
          <p:cNvPr id="9" name="流程图: 可选过程 8"/>
          <p:cNvSpPr>
            <a:spLocks noChangeArrowheads="1"/>
          </p:cNvSpPr>
          <p:nvPr/>
        </p:nvSpPr>
        <p:spPr bwMode="auto">
          <a:xfrm>
            <a:off x="3168650" y="2319338"/>
            <a:ext cx="5256213" cy="288925"/>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流程图: 可选过程 9"/>
          <p:cNvSpPr>
            <a:spLocks noChangeArrowheads="1"/>
          </p:cNvSpPr>
          <p:nvPr/>
        </p:nvSpPr>
        <p:spPr bwMode="auto">
          <a:xfrm>
            <a:off x="3168650" y="2336800"/>
            <a:ext cx="2627313" cy="252413"/>
          </a:xfrm>
          <a:prstGeom prst="flowChartAlternateProcess">
            <a:avLst/>
          </a:prstGeom>
          <a:solidFill>
            <a:srgbClr val="23A5C3"/>
          </a:solidFill>
          <a:ln>
            <a:noFill/>
          </a:ln>
        </p:spPr>
        <p:txBody>
          <a:bodyPr anchor="ctr"/>
          <a:lstStyle/>
          <a:p>
            <a:pPr algn="ctr"/>
            <a:endParaRPr lang="zh-CN" altLang="zh-CN">
              <a:latin typeface="宋体" pitchFamily="2" charset="-122"/>
              <a:sym typeface="宋体" pitchFamily="2" charset="-122"/>
            </a:endParaRPr>
          </a:p>
        </p:txBody>
      </p:sp>
      <p:sp>
        <p:nvSpPr>
          <p:cNvPr id="11" name="流程图: 可选过程 10"/>
          <p:cNvSpPr>
            <a:spLocks noChangeArrowheads="1"/>
          </p:cNvSpPr>
          <p:nvPr/>
        </p:nvSpPr>
        <p:spPr bwMode="auto">
          <a:xfrm>
            <a:off x="3203575" y="3040063"/>
            <a:ext cx="5256213" cy="287337"/>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2" name="流程图: 可选过程 11"/>
          <p:cNvSpPr>
            <a:spLocks noChangeArrowheads="1"/>
          </p:cNvSpPr>
          <p:nvPr/>
        </p:nvSpPr>
        <p:spPr bwMode="auto">
          <a:xfrm>
            <a:off x="3203575" y="3057525"/>
            <a:ext cx="1797050" cy="252413"/>
          </a:xfrm>
          <a:prstGeom prst="flowChartAlternateProcess">
            <a:avLst/>
          </a:prstGeom>
          <a:solidFill>
            <a:srgbClr val="23A5C3"/>
          </a:solidFill>
          <a:ln>
            <a:noFill/>
          </a:ln>
        </p:spPr>
        <p:txBody>
          <a:bodyPr anchor="ctr"/>
          <a:lstStyle/>
          <a:p>
            <a:pPr algn="ctr"/>
            <a:endParaRPr lang="zh-CN" altLang="zh-CN">
              <a:latin typeface="宋体" pitchFamily="2" charset="-122"/>
              <a:sym typeface="宋体" pitchFamily="2" charset="-122"/>
            </a:endParaRPr>
          </a:p>
        </p:txBody>
      </p:sp>
      <p:sp>
        <p:nvSpPr>
          <p:cNvPr id="13" name="流程图: 可选过程 12"/>
          <p:cNvSpPr>
            <a:spLocks noChangeArrowheads="1"/>
          </p:cNvSpPr>
          <p:nvPr/>
        </p:nvSpPr>
        <p:spPr bwMode="auto">
          <a:xfrm>
            <a:off x="3203575" y="3832225"/>
            <a:ext cx="5256213" cy="287338"/>
          </a:xfrm>
          <a:prstGeom prst="flowChartAlternateProcess">
            <a:avLst/>
          </a:prstGeom>
          <a:solidFill>
            <a:srgbClr val="000000">
              <a:alpha val="14000"/>
            </a:srgbClr>
          </a:solidFill>
          <a:ln>
            <a:noFill/>
          </a:ln>
          <a:extLst>
            <a:ext uri="{91240B29-F687-4F45-9708-019B960494DF}">
              <a14:hiddenLine xmlns:a14="http://schemas.microsoft.com/office/drawing/2010/main" w="25400" cap="flat" cmpd="sng">
                <a:solidFill>
                  <a:srgbClr val="395E8A"/>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4" name="流程图: 可选过程 13"/>
          <p:cNvSpPr>
            <a:spLocks noChangeArrowheads="1"/>
          </p:cNvSpPr>
          <p:nvPr/>
        </p:nvSpPr>
        <p:spPr bwMode="auto">
          <a:xfrm>
            <a:off x="3203575" y="3849688"/>
            <a:ext cx="4464050" cy="252412"/>
          </a:xfrm>
          <a:prstGeom prst="flowChartAlternateProcess">
            <a:avLst/>
          </a:prstGeom>
          <a:solidFill>
            <a:srgbClr val="23A5C3"/>
          </a:solidFill>
          <a:ln>
            <a:noFill/>
          </a:ln>
        </p:spPr>
        <p:txBody>
          <a:bodyPr anchor="ctr"/>
          <a:lstStyle/>
          <a:p>
            <a:pPr algn="ctr"/>
            <a:endParaRPr lang="zh-CN" altLang="zh-CN">
              <a:latin typeface="宋体" pitchFamily="2" charset="-122"/>
              <a:sym typeface="宋体" pitchFamily="2" charset="-122"/>
            </a:endParaRPr>
          </a:p>
        </p:txBody>
      </p:sp>
      <p:sp>
        <p:nvSpPr>
          <p:cNvPr id="15" name="圆角矩形标注 14"/>
          <p:cNvSpPr>
            <a:spLocks noChangeArrowheads="1"/>
          </p:cNvSpPr>
          <p:nvPr/>
        </p:nvSpPr>
        <p:spPr bwMode="auto">
          <a:xfrm>
            <a:off x="4860925" y="2716213"/>
            <a:ext cx="503238" cy="252412"/>
          </a:xfrm>
          <a:prstGeom prst="wedgeRoundRectCallout">
            <a:avLst>
              <a:gd name="adj1" fmla="val -24569"/>
              <a:gd name="adj2" fmla="val 69968"/>
              <a:gd name="adj3" fmla="val 16667"/>
            </a:avLst>
          </a:prstGeom>
          <a:solidFill>
            <a:srgbClr val="23A5C3"/>
          </a:solidFill>
          <a:ln>
            <a:noFill/>
          </a:ln>
        </p:spPr>
        <p:txBody>
          <a:bodyPr anchor="ctr"/>
          <a:lstStyle/>
          <a:p>
            <a:pPr algn="ctr"/>
            <a:r>
              <a:rPr lang="en-US" dirty="0">
                <a:solidFill>
                  <a:schemeClr val="bg1"/>
                </a:solidFill>
                <a:latin typeface="Calibri" pitchFamily="34" charset="0"/>
                <a:cs typeface="Calibri" pitchFamily="34" charset="0"/>
                <a:sym typeface="Calibri" pitchFamily="34" charset="0"/>
              </a:rPr>
              <a:t>30</a:t>
            </a:r>
            <a:endParaRPr lang="zh-CN" altLang="en-US" dirty="0">
              <a:solidFill>
                <a:schemeClr val="bg1"/>
              </a:solidFill>
            </a:endParaRPr>
          </a:p>
        </p:txBody>
      </p:sp>
      <p:sp>
        <p:nvSpPr>
          <p:cNvPr id="16" name="圆角矩形标注 15"/>
          <p:cNvSpPr>
            <a:spLocks noChangeArrowheads="1"/>
          </p:cNvSpPr>
          <p:nvPr/>
        </p:nvSpPr>
        <p:spPr bwMode="auto">
          <a:xfrm>
            <a:off x="6661150" y="1203325"/>
            <a:ext cx="503238" cy="252413"/>
          </a:xfrm>
          <a:prstGeom prst="wedgeRoundRectCallout">
            <a:avLst>
              <a:gd name="adj1" fmla="val -24569"/>
              <a:gd name="adj2" fmla="val 69968"/>
              <a:gd name="adj3" fmla="val 16667"/>
            </a:avLst>
          </a:prstGeom>
          <a:solidFill>
            <a:srgbClr val="23A5C3"/>
          </a:solidFill>
          <a:ln>
            <a:noFill/>
          </a:ln>
          <a:extLst/>
        </p:spPr>
        <p:txBody>
          <a:bodyPr anchor="ctr"/>
          <a:lstStyle/>
          <a:p>
            <a:pPr algn="ctr"/>
            <a:r>
              <a:rPr lang="en-US" dirty="0">
                <a:solidFill>
                  <a:schemeClr val="bg1"/>
                </a:solidFill>
                <a:latin typeface="Calibri" pitchFamily="34" charset="0"/>
                <a:cs typeface="Calibri" pitchFamily="34" charset="0"/>
                <a:sym typeface="Calibri" pitchFamily="34" charset="0"/>
              </a:rPr>
              <a:t>65</a:t>
            </a:r>
            <a:endParaRPr lang="zh-CN" altLang="en-US" dirty="0">
              <a:solidFill>
                <a:schemeClr val="bg1"/>
              </a:solidFill>
            </a:endParaRPr>
          </a:p>
        </p:txBody>
      </p:sp>
      <p:sp>
        <p:nvSpPr>
          <p:cNvPr id="17" name="圆角矩形标注 16"/>
          <p:cNvSpPr>
            <a:spLocks noChangeArrowheads="1"/>
          </p:cNvSpPr>
          <p:nvPr/>
        </p:nvSpPr>
        <p:spPr bwMode="auto">
          <a:xfrm>
            <a:off x="7524750" y="3471863"/>
            <a:ext cx="503238" cy="252412"/>
          </a:xfrm>
          <a:prstGeom prst="wedgeRoundRectCallout">
            <a:avLst>
              <a:gd name="adj1" fmla="val -24569"/>
              <a:gd name="adj2" fmla="val 69968"/>
              <a:gd name="adj3" fmla="val 16667"/>
            </a:avLst>
          </a:prstGeom>
          <a:solidFill>
            <a:srgbClr val="23A5C3"/>
          </a:solidFill>
          <a:ln>
            <a:noFill/>
          </a:ln>
        </p:spPr>
        <p:txBody>
          <a:bodyPr anchor="ctr"/>
          <a:lstStyle/>
          <a:p>
            <a:pPr algn="ctr"/>
            <a:r>
              <a:rPr lang="en-US" dirty="0">
                <a:solidFill>
                  <a:schemeClr val="bg1"/>
                </a:solidFill>
                <a:latin typeface="Calibri" pitchFamily="34" charset="0"/>
                <a:cs typeface="Calibri" pitchFamily="34" charset="0"/>
                <a:sym typeface="Calibri" pitchFamily="34" charset="0"/>
              </a:rPr>
              <a:t>80</a:t>
            </a:r>
            <a:endParaRPr lang="zh-CN" altLang="en-US" dirty="0">
              <a:solidFill>
                <a:schemeClr val="bg1"/>
              </a:solidFill>
            </a:endParaRPr>
          </a:p>
        </p:txBody>
      </p:sp>
      <p:sp>
        <p:nvSpPr>
          <p:cNvPr id="18" name="直接连接符 17"/>
          <p:cNvSpPr>
            <a:spLocks noChangeShapeType="1"/>
          </p:cNvSpPr>
          <p:nvPr/>
        </p:nvSpPr>
        <p:spPr bwMode="auto">
          <a:xfrm>
            <a:off x="2987675" y="1419225"/>
            <a:ext cx="0" cy="2774950"/>
          </a:xfrm>
          <a:prstGeom prst="line">
            <a:avLst/>
          </a:prstGeom>
          <a:noFill/>
          <a:ln w="28575" cap="flat" cmpd="sng">
            <a:solidFill>
              <a:srgbClr val="625348"/>
            </a:solidFill>
            <a:round/>
            <a:headEnd/>
            <a:tailEnd/>
          </a:ln>
          <a:extLst>
            <a:ext uri="{909E8E84-426E-40DD-AFC4-6F175D3DCCD1}">
              <a14:hiddenFill xmlns:a14="http://schemas.microsoft.com/office/drawing/2010/main">
                <a:noFill/>
              </a14:hiddenFill>
            </a:ext>
          </a:extLst>
        </p:spPr>
        <p:txBody>
          <a:bodyPr/>
          <a:lstStyle/>
          <a:p>
            <a:endParaRPr lang="zh-CN" altLang="en-US">
              <a:solidFill>
                <a:srgbClr val="008DCB"/>
              </a:solidFill>
            </a:endParaRPr>
          </a:p>
        </p:txBody>
      </p:sp>
      <p:sp>
        <p:nvSpPr>
          <p:cNvPr id="19" name="TextBox 16"/>
          <p:cNvSpPr>
            <a:spLocks noChangeArrowheads="1"/>
          </p:cNvSpPr>
          <p:nvPr/>
        </p:nvSpPr>
        <p:spPr bwMode="auto">
          <a:xfrm>
            <a:off x="755799" y="1203598"/>
            <a:ext cx="22320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300000"/>
              </a:lnSpc>
            </a:pPr>
            <a:r>
              <a:rPr lang="zh-CN" altLang="en-US" sz="1600" b="1" dirty="0">
                <a:solidFill>
                  <a:srgbClr val="23A5C3"/>
                </a:solidFill>
                <a:latin typeface="微软雅黑" pitchFamily="34" charset="-122"/>
                <a:ea typeface="微软雅黑" pitchFamily="34" charset="-122"/>
                <a:sym typeface="微软雅黑" pitchFamily="34" charset="-122"/>
              </a:rPr>
              <a:t>点击添加图表说明</a:t>
            </a:r>
          </a:p>
          <a:p>
            <a:pPr algn="ctr">
              <a:lnSpc>
                <a:spcPct val="300000"/>
              </a:lnSpc>
            </a:pPr>
            <a:r>
              <a:rPr lang="zh-CN" altLang="en-US" sz="1600" b="1" dirty="0">
                <a:solidFill>
                  <a:srgbClr val="23A5C3"/>
                </a:solidFill>
                <a:latin typeface="微软雅黑" pitchFamily="34" charset="-122"/>
                <a:ea typeface="微软雅黑" pitchFamily="34" charset="-122"/>
                <a:sym typeface="微软雅黑" pitchFamily="34" charset="-122"/>
              </a:rPr>
              <a:t>点击添加图表说明</a:t>
            </a:r>
          </a:p>
          <a:p>
            <a:pPr algn="ctr">
              <a:lnSpc>
                <a:spcPct val="300000"/>
              </a:lnSpc>
            </a:pPr>
            <a:r>
              <a:rPr lang="zh-CN" altLang="en-US" sz="1600" b="1" dirty="0" smtClean="0">
                <a:solidFill>
                  <a:srgbClr val="23A5C3"/>
                </a:solidFill>
                <a:latin typeface="微软雅黑" pitchFamily="34" charset="-122"/>
                <a:ea typeface="微软雅黑" pitchFamily="34" charset="-122"/>
                <a:sym typeface="微软雅黑" pitchFamily="34" charset="-122"/>
              </a:rPr>
              <a:t>点击添加图表说明</a:t>
            </a:r>
            <a:endParaRPr lang="en-US" altLang="zh-CN" sz="1600" b="1" dirty="0" smtClean="0">
              <a:solidFill>
                <a:srgbClr val="23A5C3"/>
              </a:solidFill>
              <a:latin typeface="微软雅黑" pitchFamily="34" charset="-122"/>
              <a:ea typeface="微软雅黑" pitchFamily="34" charset="-122"/>
              <a:sym typeface="微软雅黑" pitchFamily="34" charset="-122"/>
            </a:endParaRPr>
          </a:p>
          <a:p>
            <a:pPr algn="ctr">
              <a:lnSpc>
                <a:spcPct val="300000"/>
              </a:lnSpc>
            </a:pPr>
            <a:r>
              <a:rPr lang="zh-CN" altLang="en-US" sz="1600" b="1" dirty="0" smtClean="0">
                <a:solidFill>
                  <a:srgbClr val="23A5C3"/>
                </a:solidFill>
                <a:latin typeface="微软雅黑" pitchFamily="34" charset="-122"/>
                <a:ea typeface="微软雅黑" pitchFamily="34" charset="-122"/>
                <a:sym typeface="微软雅黑" pitchFamily="34" charset="-122"/>
              </a:rPr>
              <a:t>点击</a:t>
            </a:r>
            <a:r>
              <a:rPr lang="zh-CN" altLang="en-US" sz="1600" b="1" dirty="0">
                <a:solidFill>
                  <a:srgbClr val="23A5C3"/>
                </a:solidFill>
                <a:latin typeface="微软雅黑" pitchFamily="34" charset="-122"/>
                <a:ea typeface="微软雅黑" pitchFamily="34" charset="-122"/>
                <a:sym typeface="微软雅黑" pitchFamily="34" charset="-122"/>
              </a:rPr>
              <a:t>添加图表</a:t>
            </a:r>
            <a:r>
              <a:rPr lang="zh-CN" altLang="en-US" sz="1600" b="1" dirty="0" smtClean="0">
                <a:solidFill>
                  <a:srgbClr val="23A5C3"/>
                </a:solidFill>
                <a:latin typeface="微软雅黑" pitchFamily="34" charset="-122"/>
                <a:ea typeface="微软雅黑" pitchFamily="34" charset="-122"/>
                <a:sym typeface="微软雅黑" pitchFamily="34" charset="-122"/>
              </a:rPr>
              <a:t>说明</a:t>
            </a:r>
            <a:endParaRPr lang="zh-CN" altLang="en-US" sz="1600" b="1" dirty="0">
              <a:solidFill>
                <a:srgbClr val="23A5C3"/>
              </a:solidFill>
            </a:endParaRPr>
          </a:p>
        </p:txBody>
      </p:sp>
    </p:spTree>
    <p:extLst>
      <p:ext uri="{BB962C8B-B14F-4D97-AF65-F5344CB8AC3E}">
        <p14:creationId xmlns:p14="http://schemas.microsoft.com/office/powerpoint/2010/main" val="574892966"/>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par>
                          <p:cTn id="19" fill="hold">
                            <p:stCondLst>
                              <p:cond delay="22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7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22" presetClass="entr" presetSubtype="8" fill="hold" grpId="0" nodeType="withEffect">
                                  <p:stCondLst>
                                    <p:cond delay="1500"/>
                                  </p:stCondLst>
                                  <p:childTnLst>
                                    <p:set>
                                      <p:cBhvr>
                                        <p:cTn id="52" dur="1" fill="hold">
                                          <p:stCondLst>
                                            <p:cond delay="0"/>
                                          </p:stCondLst>
                                        </p:cTn>
                                        <p:tgtEl>
                                          <p:spTgt spid="14"/>
                                        </p:tgtEl>
                                        <p:attrNameLst>
                                          <p:attrName>style.visibility</p:attrName>
                                        </p:attrNameLst>
                                      </p:cBhvr>
                                      <p:to>
                                        <p:strVal val="visible"/>
                                      </p:to>
                                    </p:set>
                                    <p:animEffect transition="in" filter="wipe(left)">
                                      <p:cBhvr>
                                        <p:cTn id="53" dur="500"/>
                                        <p:tgtEl>
                                          <p:spTgt spid="14"/>
                                        </p:tgtEl>
                                      </p:cBhvr>
                                    </p:animEffect>
                                  </p:childTnLst>
                                </p:cTn>
                              </p:par>
                              <p:par>
                                <p:cTn id="54" presetID="10" presetClass="entr" presetSubtype="0" fill="hold" grpId="0" nodeType="withEffect">
                                  <p:stCondLst>
                                    <p:cond delay="20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TextBox 10"/>
          <p:cNvSpPr txBox="1"/>
          <p:nvPr/>
        </p:nvSpPr>
        <p:spPr>
          <a:xfrm>
            <a:off x="1331640" y="1074390"/>
            <a:ext cx="1826141" cy="584775"/>
          </a:xfrm>
          <a:prstGeom prst="rect">
            <a:avLst/>
          </a:prstGeom>
          <a:noFill/>
        </p:spPr>
        <p:txBody>
          <a:bodyPr wrap="none" rtlCol="0">
            <a:spAutoFit/>
          </a:bodyPr>
          <a:lstStyle/>
          <a:p>
            <a:r>
              <a:rPr lang="zh-CN" altLang="en-US" sz="3200" b="1" dirty="0" smtClean="0">
                <a:solidFill>
                  <a:srgbClr val="23A5C3"/>
                </a:solidFill>
                <a:latin typeface="微软雅黑" pitchFamily="34" charset="-122"/>
                <a:ea typeface="微软雅黑" pitchFamily="34" charset="-122"/>
              </a:rPr>
              <a:t>论文总结</a:t>
            </a:r>
            <a:endParaRPr lang="zh-CN" altLang="en-US" sz="3200" b="1" dirty="0">
              <a:solidFill>
                <a:srgbClr val="23A5C3"/>
              </a:solidFill>
              <a:latin typeface="微软雅黑" pitchFamily="34" charset="-122"/>
              <a:ea typeface="微软雅黑" pitchFamily="34" charset="-122"/>
            </a:endParaRPr>
          </a:p>
        </p:txBody>
      </p:sp>
      <p:sp>
        <p:nvSpPr>
          <p:cNvPr id="12" name="TextBox 11"/>
          <p:cNvSpPr txBox="1"/>
          <p:nvPr/>
        </p:nvSpPr>
        <p:spPr>
          <a:xfrm>
            <a:off x="1736907" y="2099632"/>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研究总结</a:t>
            </a:r>
            <a:endParaRPr lang="zh-CN" altLang="en-US" sz="2000" b="1" dirty="0">
              <a:solidFill>
                <a:srgbClr val="FFFFFF"/>
              </a:solidFill>
              <a:latin typeface="微软雅黑" pitchFamily="34" charset="-122"/>
              <a:ea typeface="微软雅黑" pitchFamily="34" charset="-122"/>
            </a:endParaRPr>
          </a:p>
        </p:txBody>
      </p:sp>
      <p:sp>
        <p:nvSpPr>
          <p:cNvPr id="13" name="TextBox 12"/>
          <p:cNvSpPr txBox="1"/>
          <p:nvPr/>
        </p:nvSpPr>
        <p:spPr>
          <a:xfrm>
            <a:off x="4067944" y="2095806"/>
            <a:ext cx="1755609"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亮点与不足</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571878253"/>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anim calcmode="lin" valueType="num">
                                      <p:cBhvr>
                                        <p:cTn id="25" dur="500" fill="hold"/>
                                        <p:tgtEl>
                                          <p:spTgt spid="13"/>
                                        </p:tgtEl>
                                        <p:attrNameLst>
                                          <p:attrName>ppt_x</p:attrName>
                                        </p:attrNameLst>
                                      </p:cBhvr>
                                      <p:tavLst>
                                        <p:tav tm="0">
                                          <p:val>
                                            <p:strVal val="#ppt_x"/>
                                          </p:val>
                                        </p:tav>
                                        <p:tav tm="100000">
                                          <p:val>
                                            <p:strVal val="#ppt_x"/>
                                          </p:val>
                                        </p:tav>
                                      </p:tavLst>
                                    </p:anim>
                                    <p:anim calcmode="lin" valueType="num">
                                      <p:cBhvr>
                                        <p:cTn id="2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FF"/>
                </a:solidFill>
                <a:latin typeface="微软雅黑" pitchFamily="34" charset="-122"/>
                <a:ea typeface="微软雅黑" pitchFamily="34" charset="-122"/>
              </a:rPr>
              <a:t>研究总结</a:t>
            </a:r>
            <a:endParaRPr lang="zh-CN" altLang="en-US" b="1" dirty="0">
              <a:solidFill>
                <a:srgbClr val="FFFFFF"/>
              </a:solidFill>
              <a:latin typeface="微软雅黑" pitchFamily="34" charset="-122"/>
              <a:ea typeface="微软雅黑" pitchFamily="34" charset="-122"/>
            </a:endParaRPr>
          </a:p>
        </p:txBody>
      </p:sp>
      <p:sp>
        <p:nvSpPr>
          <p:cNvPr id="5" name="齿轮1"/>
          <p:cNvSpPr/>
          <p:nvPr/>
        </p:nvSpPr>
        <p:spPr>
          <a:xfrm>
            <a:off x="4164617" y="2499742"/>
            <a:ext cx="2235200" cy="2235200"/>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olidFill>
            <a:srgbClr val="23A5C3"/>
          </a:solidFill>
          <a:ln w="25400" cap="flat" cmpd="sng" algn="ctr">
            <a:no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2800" b="1" i="0" u="none" strike="noStrike" kern="0" cap="none" spc="0" normalizeH="0" baseline="0" noProof="0" dirty="0" smtClean="0">
                <a:ln>
                  <a:noFill/>
                </a:ln>
                <a:solidFill>
                  <a:sysClr val="window" lastClr="FFFFFF"/>
                </a:solidFill>
                <a:effectLst/>
                <a:uLnTx/>
                <a:uFillTx/>
                <a:latin typeface="Calibri"/>
                <a:ea typeface="微软雅黑" pitchFamily="34" charset="-122"/>
                <a:cs typeface="+mn-cs"/>
              </a:rPr>
              <a:t>文本</a:t>
            </a:r>
            <a:r>
              <a:rPr kumimoji="0" lang="en-US" altLang="zh-CN" sz="2800" b="1" i="0" u="none" strike="noStrike" kern="0" cap="none" spc="0" normalizeH="0" baseline="0" noProof="0" dirty="0" smtClean="0">
                <a:ln>
                  <a:noFill/>
                </a:ln>
                <a:solidFill>
                  <a:sysClr val="window" lastClr="FFFFFF"/>
                </a:solidFill>
                <a:effectLst/>
                <a:uLnTx/>
                <a:uFillTx/>
                <a:latin typeface="Calibri"/>
                <a:ea typeface="微软雅黑" pitchFamily="34" charset="-122"/>
                <a:cs typeface="+mn-cs"/>
              </a:rPr>
              <a:t>1</a:t>
            </a:r>
            <a:endParaRPr kumimoji="0" lang="zh-CN" altLang="en-US" sz="2800" b="1" i="0" u="none" strike="noStrike" kern="0" cap="none" spc="0" normalizeH="0" baseline="0" noProof="0" dirty="0">
              <a:ln>
                <a:noFill/>
              </a:ln>
              <a:solidFill>
                <a:sysClr val="window" lastClr="FFFFFF"/>
              </a:solidFill>
              <a:effectLst/>
              <a:uLnTx/>
              <a:uFillTx/>
              <a:latin typeface="Calibri"/>
              <a:ea typeface="微软雅黑" pitchFamily="34" charset="-122"/>
              <a:cs typeface="+mn-cs"/>
            </a:endParaRPr>
          </a:p>
        </p:txBody>
      </p:sp>
      <p:sp>
        <p:nvSpPr>
          <p:cNvPr id="6" name="齿轮2"/>
          <p:cNvSpPr/>
          <p:nvPr/>
        </p:nvSpPr>
        <p:spPr>
          <a:xfrm>
            <a:off x="2925024" y="1984253"/>
            <a:ext cx="1625600" cy="162560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4D4D4D"/>
                </a:solidFill>
                <a:effectLst/>
                <a:uLnTx/>
                <a:uFillTx/>
                <a:latin typeface="微软雅黑" pitchFamily="34" charset="-122"/>
                <a:ea typeface="微软雅黑" pitchFamily="34" charset="-122"/>
                <a:cs typeface="+mn-cs"/>
              </a:rPr>
              <a:t>文本</a:t>
            </a:r>
            <a:r>
              <a:rPr kumimoji="0" lang="en-US" altLang="zh-CN" sz="1800" b="1" i="0" u="none" strike="noStrike" kern="0" cap="none" spc="0" normalizeH="0" baseline="0" noProof="0" dirty="0" smtClean="0">
                <a:ln>
                  <a:noFill/>
                </a:ln>
                <a:solidFill>
                  <a:srgbClr val="4D4D4D"/>
                </a:solidFill>
                <a:effectLst/>
                <a:uLnTx/>
                <a:uFillTx/>
                <a:latin typeface="微软雅黑" pitchFamily="34" charset="-122"/>
                <a:ea typeface="微软雅黑" pitchFamily="34" charset="-122"/>
                <a:cs typeface="+mn-cs"/>
              </a:rPr>
              <a:t>2</a:t>
            </a:r>
            <a:endParaRPr kumimoji="0" lang="zh-CN" altLang="en-US" sz="1800" b="1" i="0" u="none" strike="noStrike" kern="0" cap="none" spc="0" normalizeH="0" baseline="0" noProof="0">
              <a:ln>
                <a:noFill/>
              </a:ln>
              <a:solidFill>
                <a:srgbClr val="4D4D4D"/>
              </a:solidFill>
              <a:effectLst/>
              <a:uLnTx/>
              <a:uFillTx/>
              <a:latin typeface="微软雅黑" pitchFamily="34" charset="-122"/>
              <a:ea typeface="微软雅黑" pitchFamily="34" charset="-122"/>
              <a:cs typeface="+mn-cs"/>
            </a:endParaRPr>
          </a:p>
        </p:txBody>
      </p:sp>
      <p:sp>
        <p:nvSpPr>
          <p:cNvPr id="7" name="齿轮3"/>
          <p:cNvSpPr/>
          <p:nvPr/>
        </p:nvSpPr>
        <p:spPr>
          <a:xfrm>
            <a:off x="3656543" y="683772"/>
            <a:ext cx="1950720" cy="1950720"/>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txBody>
          <a:bodyPr anchor="ct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zh-CN" altLang="en-US" sz="1800" b="1" i="0" u="none" strike="noStrike" kern="0" cap="none" spc="0" normalizeH="0" baseline="0" noProof="0" smtClean="0">
                <a:ln>
                  <a:noFill/>
                </a:ln>
                <a:solidFill>
                  <a:srgbClr val="4D4D4D"/>
                </a:solidFill>
                <a:effectLst/>
                <a:uLnTx/>
                <a:uFillTx/>
                <a:latin typeface="微软雅黑" pitchFamily="34" charset="-122"/>
                <a:ea typeface="微软雅黑" pitchFamily="34" charset="-122"/>
                <a:cs typeface="+mn-cs"/>
              </a:rPr>
              <a:t>文本</a:t>
            </a:r>
            <a:r>
              <a:rPr kumimoji="0" lang="en-US" altLang="zh-CN" sz="1800" b="1" i="0" u="none" strike="noStrike" kern="0" cap="none" spc="0" normalizeH="0" baseline="0" noProof="0" dirty="0" smtClean="0">
                <a:ln>
                  <a:noFill/>
                </a:ln>
                <a:solidFill>
                  <a:srgbClr val="4D4D4D"/>
                </a:solidFill>
                <a:effectLst/>
                <a:uLnTx/>
                <a:uFillTx/>
                <a:latin typeface="微软雅黑" pitchFamily="34" charset="-122"/>
                <a:ea typeface="微软雅黑" pitchFamily="34" charset="-122"/>
                <a:cs typeface="+mn-cs"/>
              </a:rPr>
              <a:t>3</a:t>
            </a:r>
            <a:endParaRPr kumimoji="0" lang="zh-CN" altLang="en-US" sz="1800" b="1" i="0" u="none" strike="noStrike" kern="0" cap="none" spc="0" normalizeH="0" baseline="0" noProof="0" dirty="0">
              <a:ln>
                <a:noFill/>
              </a:ln>
              <a:solidFill>
                <a:srgbClr val="4D4D4D"/>
              </a:solidFill>
              <a:effectLst/>
              <a:uLnTx/>
              <a:uFillTx/>
              <a:latin typeface="微软雅黑" pitchFamily="34" charset="-122"/>
              <a:ea typeface="微软雅黑" pitchFamily="34" charset="-122"/>
              <a:cs typeface="+mn-cs"/>
            </a:endParaRPr>
          </a:p>
        </p:txBody>
      </p:sp>
      <p:sp>
        <p:nvSpPr>
          <p:cNvPr id="9" name="箭头1"/>
          <p:cNvSpPr/>
          <p:nvPr/>
        </p:nvSpPr>
        <p:spPr>
          <a:xfrm>
            <a:off x="4052209" y="2176093"/>
            <a:ext cx="2861056" cy="2861056"/>
          </a:xfrm>
          <a:prstGeom prst="circularArrow">
            <a:avLst>
              <a:gd name="adj1" fmla="val 4687"/>
              <a:gd name="adj2" fmla="val 299029"/>
              <a:gd name="adj3" fmla="val 2513083"/>
              <a:gd name="adj4" fmla="val 15867933"/>
              <a:gd name="adj5" fmla="val 5469"/>
            </a:avLst>
          </a:prstGeom>
          <a:gradFill>
            <a:gsLst>
              <a:gs pos="33000">
                <a:srgbClr val="F9F9F9"/>
              </a:gs>
              <a:gs pos="100000">
                <a:srgbClr val="D7D7D7"/>
              </a:gs>
            </a:gsLst>
            <a:lin ang="5400000" scaled="0"/>
          </a:gradFill>
          <a:ln w="3175" cap="flat" cmpd="sng" algn="ctr">
            <a:solidFill>
              <a:srgbClr val="A9A9A9"/>
            </a:solidFill>
            <a:prstDash val="solid"/>
          </a:ln>
          <a:effectLst>
            <a:outerShdw blurRad="50800" dist="38100" algn="l" rotWithShape="0">
              <a:prstClr val="black">
                <a:alpha val="40000"/>
              </a:prstClr>
            </a:outerShdw>
          </a:effectLst>
        </p:spPr>
      </p:sp>
      <p:sp>
        <p:nvSpPr>
          <p:cNvPr id="10" name="箭头2"/>
          <p:cNvSpPr/>
          <p:nvPr/>
        </p:nvSpPr>
        <p:spPr>
          <a:xfrm>
            <a:off x="2637133" y="1625128"/>
            <a:ext cx="2078736" cy="2078736"/>
          </a:xfrm>
          <a:prstGeom prst="leftCircularArrow">
            <a:avLst>
              <a:gd name="adj1" fmla="val 6452"/>
              <a:gd name="adj2" fmla="val 429999"/>
              <a:gd name="adj3" fmla="val 10489124"/>
              <a:gd name="adj4" fmla="val 14837806"/>
              <a:gd name="adj5" fmla="val 7527"/>
            </a:avLst>
          </a:prstGeom>
          <a:solidFill>
            <a:srgbClr val="23A5C3"/>
          </a:solidFill>
          <a:ln w="25400" cap="flat" cmpd="sng" algn="ctr">
            <a:noFill/>
            <a:prstDash val="solid"/>
          </a:ln>
          <a:effectLst>
            <a:outerShdw blurRad="50800" dist="38100" algn="l" rotWithShape="0">
              <a:prstClr val="black">
                <a:alpha val="40000"/>
              </a:prstClr>
            </a:outerShdw>
          </a:effectLst>
        </p:spPr>
      </p:sp>
      <p:sp>
        <p:nvSpPr>
          <p:cNvPr id="11" name="Text Box 40"/>
          <p:cNvSpPr txBox="1">
            <a:spLocks noChangeArrowheads="1"/>
          </p:cNvSpPr>
          <p:nvPr/>
        </p:nvSpPr>
        <p:spPr bwMode="gray">
          <a:xfrm>
            <a:off x="812608" y="4028740"/>
            <a:ext cx="3255336" cy="609398"/>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2" name="Rectangle 11"/>
          <p:cNvSpPr>
            <a:spLocks noChangeArrowheads="1"/>
          </p:cNvSpPr>
          <p:nvPr/>
        </p:nvSpPr>
        <p:spPr bwMode="gray">
          <a:xfrm>
            <a:off x="886628" y="3651870"/>
            <a:ext cx="2500330" cy="358775"/>
          </a:xfrm>
          <a:prstGeom prst="rect">
            <a:avLst/>
          </a:prstGeom>
          <a:noFill/>
          <a:ln>
            <a:noFill/>
          </a:ln>
          <a:extLst/>
        </p:spPr>
        <p:txBody>
          <a:bodyPr lIns="0" tIns="0" rIns="0" bIns="0" anchor="ctr"/>
          <a:lstStyle/>
          <a:p>
            <a:pPr lvl="0">
              <a:lnSpc>
                <a:spcPct val="120000"/>
              </a:lnSpc>
              <a:defRPr/>
            </a:pPr>
            <a:r>
              <a:rPr lang="zh-CN" altLang="en-US" sz="2000" b="1" kern="0" dirty="0">
                <a:solidFill>
                  <a:schemeClr val="tx1">
                    <a:lumMod val="75000"/>
                    <a:lumOff val="25000"/>
                  </a:schemeClr>
                </a:solidFill>
                <a:latin typeface="微软雅黑" pitchFamily="34" charset="-122"/>
                <a:ea typeface="微软雅黑" pitchFamily="34" charset="-122"/>
              </a:rPr>
              <a:t>单击此处</a:t>
            </a:r>
            <a:r>
              <a:rPr lang="zh-CN" altLang="en-US" sz="2000" b="1" kern="0" dirty="0" smtClean="0">
                <a:solidFill>
                  <a:schemeClr val="tx1">
                    <a:lumMod val="75000"/>
                    <a:lumOff val="25000"/>
                  </a:schemeClr>
                </a:solidFill>
                <a:latin typeface="微软雅黑" pitchFamily="34" charset="-122"/>
                <a:ea typeface="微软雅黑" pitchFamily="34" charset="-122"/>
              </a:rPr>
              <a:t>输入小标题</a:t>
            </a:r>
            <a:endParaRPr lang="zh-CN" altLang="en-US" sz="2000" b="1" kern="0" dirty="0">
              <a:solidFill>
                <a:schemeClr val="tx1">
                  <a:lumMod val="75000"/>
                  <a:lumOff val="25000"/>
                </a:schemeClr>
              </a:solidFill>
              <a:latin typeface="微软雅黑" pitchFamily="34" charset="-122"/>
              <a:ea typeface="微软雅黑" pitchFamily="34" charset="-122"/>
            </a:endParaRPr>
          </a:p>
        </p:txBody>
      </p:sp>
      <p:sp>
        <p:nvSpPr>
          <p:cNvPr id="13" name="Text Box 40"/>
          <p:cNvSpPr txBox="1">
            <a:spLocks noChangeArrowheads="1"/>
          </p:cNvSpPr>
          <p:nvPr/>
        </p:nvSpPr>
        <p:spPr bwMode="gray">
          <a:xfrm>
            <a:off x="5652120" y="1386288"/>
            <a:ext cx="3255336" cy="609398"/>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4" name="Rectangle 11"/>
          <p:cNvSpPr>
            <a:spLocks noChangeArrowheads="1"/>
          </p:cNvSpPr>
          <p:nvPr/>
        </p:nvSpPr>
        <p:spPr bwMode="gray">
          <a:xfrm>
            <a:off x="5726140" y="1009418"/>
            <a:ext cx="2500330" cy="358775"/>
          </a:xfrm>
          <a:prstGeom prst="rect">
            <a:avLst/>
          </a:prstGeom>
          <a:noFill/>
          <a:ln>
            <a:noFill/>
          </a:ln>
          <a:extLst/>
        </p:spPr>
        <p:txBody>
          <a:bodyPr lIns="0" tIns="0" rIns="0" bIns="0" anchor="ctr"/>
          <a:lstStyle/>
          <a:p>
            <a:pPr lvl="0">
              <a:lnSpc>
                <a:spcPct val="120000"/>
              </a:lnSpc>
              <a:defRPr/>
            </a:pPr>
            <a:r>
              <a:rPr lang="zh-CN" altLang="en-US" sz="2000" b="1" kern="0" dirty="0">
                <a:solidFill>
                  <a:schemeClr val="tx1">
                    <a:lumMod val="75000"/>
                    <a:lumOff val="25000"/>
                  </a:schemeClr>
                </a:solidFill>
                <a:latin typeface="微软雅黑" pitchFamily="34" charset="-122"/>
                <a:ea typeface="微软雅黑" pitchFamily="34" charset="-122"/>
              </a:rPr>
              <a:t>单击此处</a:t>
            </a:r>
            <a:r>
              <a:rPr lang="zh-CN" altLang="en-US" sz="2000" b="1" kern="0" dirty="0" smtClean="0">
                <a:solidFill>
                  <a:schemeClr val="tx1">
                    <a:lumMod val="75000"/>
                    <a:lumOff val="25000"/>
                  </a:schemeClr>
                </a:solidFill>
                <a:latin typeface="微软雅黑" pitchFamily="34" charset="-122"/>
                <a:ea typeface="微软雅黑" pitchFamily="34" charset="-122"/>
              </a:rPr>
              <a:t>输入小标题</a:t>
            </a:r>
            <a:endParaRPr lang="zh-CN" altLang="en-US" sz="2000" b="1" kern="0" dirty="0">
              <a:solidFill>
                <a:schemeClr val="tx1">
                  <a:lumMod val="75000"/>
                  <a:lumOff val="2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19410003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2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17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par>
                          <p:cTn id="23" fill="hold">
                            <p:stCondLst>
                              <p:cond delay="2200"/>
                            </p:stCondLst>
                            <p:childTnLst>
                              <p:par>
                                <p:cTn id="24" presetID="22"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par>
                          <p:cTn id="27" fill="hold">
                            <p:stCondLst>
                              <p:cond delay="2700"/>
                            </p:stCondLst>
                            <p:childTnLst>
                              <p:par>
                                <p:cTn id="28" presetID="10"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3200"/>
                            </p:stCondLst>
                            <p:childTnLst>
                              <p:par>
                                <p:cTn id="32" presetID="8" presetClass="emph" presetSubtype="0" repeatCount="indefinite" fill="hold" grpId="1" nodeType="afterEffect">
                                  <p:stCondLst>
                                    <p:cond delay="0"/>
                                  </p:stCondLst>
                                  <p:childTnLst>
                                    <p:animRot by="21600000">
                                      <p:cBhvr>
                                        <p:cTn id="33" dur="3000" fill="hold"/>
                                        <p:tgtEl>
                                          <p:spTgt spid="5"/>
                                        </p:tgtEl>
                                        <p:attrNameLst>
                                          <p:attrName>r</p:attrName>
                                        </p:attrNameLst>
                                      </p:cBhvr>
                                    </p:animRot>
                                  </p:childTnLst>
                                </p:cTn>
                              </p:par>
                              <p:par>
                                <p:cTn id="34" presetID="8" presetClass="emph" presetSubtype="0" repeatCount="indefinite" fill="hold" grpId="1" nodeType="withEffect">
                                  <p:stCondLst>
                                    <p:cond delay="0"/>
                                  </p:stCondLst>
                                  <p:childTnLst>
                                    <p:animRot by="-21600000">
                                      <p:cBhvr>
                                        <p:cTn id="35" dur="2000" fill="hold"/>
                                        <p:tgtEl>
                                          <p:spTgt spid="6"/>
                                        </p:tgtEl>
                                        <p:attrNameLst>
                                          <p:attrName>r</p:attrName>
                                        </p:attrNameLst>
                                      </p:cBhvr>
                                    </p:animRot>
                                  </p:childTnLst>
                                </p:cTn>
                              </p:par>
                              <p:par>
                                <p:cTn id="36" presetID="8" presetClass="emph" presetSubtype="0" repeatCount="indefinite" fill="hold" grpId="1" nodeType="withEffect">
                                  <p:stCondLst>
                                    <p:cond delay="0"/>
                                  </p:stCondLst>
                                  <p:childTnLst>
                                    <p:animRot by="21600000">
                                      <p:cBhvr>
                                        <p:cTn id="37" dur="2000" fill="hold"/>
                                        <p:tgtEl>
                                          <p:spTgt spid="7"/>
                                        </p:tgtEl>
                                        <p:attrNameLst>
                                          <p:attrName>r</p:attrName>
                                        </p:attrNameLst>
                                      </p:cBhvr>
                                    </p:animRot>
                                  </p:childTnLst>
                                </p:cTn>
                              </p:par>
                            </p:childTnLst>
                          </p:cTn>
                        </p:par>
                        <p:par>
                          <p:cTn id="38" fill="hold">
                            <p:stCondLst>
                              <p:cond delay="6200"/>
                            </p:stCondLst>
                            <p:childTnLst>
                              <p:par>
                                <p:cTn id="39" presetID="41" presetClass="entr" presetSubtype="0" fill="hold" grpId="0" nodeType="after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12"/>
                                        </p:tgtEl>
                                        <p:attrNameLst>
                                          <p:attrName>ppt_y</p:attrName>
                                        </p:attrNameLst>
                                      </p:cBhvr>
                                      <p:tavLst>
                                        <p:tav tm="0">
                                          <p:val>
                                            <p:strVal val="#ppt_y"/>
                                          </p:val>
                                        </p:tav>
                                        <p:tav tm="100000">
                                          <p:val>
                                            <p:strVal val="#ppt_y"/>
                                          </p:val>
                                        </p:tav>
                                      </p:tavLst>
                                    </p:anim>
                                    <p:anim calcmode="lin" valueType="num">
                                      <p:cBhvr>
                                        <p:cTn id="43"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12"/>
                                        </p:tgtEl>
                                      </p:cBhvr>
                                    </p:animEffect>
                                  </p:childTnLst>
                                </p:cTn>
                              </p:par>
                            </p:childTnLst>
                          </p:cTn>
                        </p:par>
                        <p:par>
                          <p:cTn id="46" fill="hold">
                            <p:stCondLst>
                              <p:cond delay="71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750"/>
                                        <p:tgtEl>
                                          <p:spTgt spid="11"/>
                                        </p:tgtEl>
                                      </p:cBhvr>
                                    </p:animEffect>
                                    <p:anim calcmode="lin" valueType="num">
                                      <p:cBhvr>
                                        <p:cTn id="50" dur="750" fill="hold"/>
                                        <p:tgtEl>
                                          <p:spTgt spid="11"/>
                                        </p:tgtEl>
                                        <p:attrNameLst>
                                          <p:attrName>ppt_x</p:attrName>
                                        </p:attrNameLst>
                                      </p:cBhvr>
                                      <p:tavLst>
                                        <p:tav tm="0">
                                          <p:val>
                                            <p:strVal val="#ppt_x"/>
                                          </p:val>
                                        </p:tav>
                                        <p:tav tm="100000">
                                          <p:val>
                                            <p:strVal val="#ppt_x"/>
                                          </p:val>
                                        </p:tav>
                                      </p:tavLst>
                                    </p:anim>
                                    <p:anim calcmode="lin" valueType="num">
                                      <p:cBhvr>
                                        <p:cTn id="51" dur="75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7850"/>
                            </p:stCondLst>
                            <p:childTnLst>
                              <p:par>
                                <p:cTn id="53" presetID="41" presetClass="entr" presetSubtype="0" fill="hold" grpId="0" nodeType="afterEffect">
                                  <p:stCondLst>
                                    <p:cond delay="0"/>
                                  </p:stCondLst>
                                  <p:iterate type="lt">
                                    <p:tmPct val="10000"/>
                                  </p:iterate>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56" dur="500" fill="hold"/>
                                        <p:tgtEl>
                                          <p:spTgt spid="14"/>
                                        </p:tgtEl>
                                        <p:attrNameLst>
                                          <p:attrName>ppt_y</p:attrName>
                                        </p:attrNameLst>
                                      </p:cBhvr>
                                      <p:tavLst>
                                        <p:tav tm="0">
                                          <p:val>
                                            <p:strVal val="#ppt_y"/>
                                          </p:val>
                                        </p:tav>
                                        <p:tav tm="100000">
                                          <p:val>
                                            <p:strVal val="#ppt_y"/>
                                          </p:val>
                                        </p:tav>
                                      </p:tavLst>
                                    </p:anim>
                                    <p:anim calcmode="lin" valueType="num">
                                      <p:cBhvr>
                                        <p:cTn id="57"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58"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59" dur="500" tmFilter="0,0; .5, 1; 1, 1"/>
                                        <p:tgtEl>
                                          <p:spTgt spid="14"/>
                                        </p:tgtEl>
                                      </p:cBhvr>
                                    </p:animEffect>
                                  </p:childTnLst>
                                </p:cTn>
                              </p:par>
                            </p:childTnLst>
                          </p:cTn>
                        </p:par>
                        <p:par>
                          <p:cTn id="60" fill="hold">
                            <p:stCondLst>
                              <p:cond delay="8750"/>
                            </p:stCondLst>
                            <p:childTnLst>
                              <p:par>
                                <p:cTn id="61" presetID="42"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750"/>
                                        <p:tgtEl>
                                          <p:spTgt spid="13"/>
                                        </p:tgtEl>
                                      </p:cBhvr>
                                    </p:animEffect>
                                    <p:anim calcmode="lin" valueType="num">
                                      <p:cBhvr>
                                        <p:cTn id="64" dur="750" fill="hold"/>
                                        <p:tgtEl>
                                          <p:spTgt spid="13"/>
                                        </p:tgtEl>
                                        <p:attrNameLst>
                                          <p:attrName>ppt_x</p:attrName>
                                        </p:attrNameLst>
                                      </p:cBhvr>
                                      <p:tavLst>
                                        <p:tav tm="0">
                                          <p:val>
                                            <p:strVal val="#ppt_x"/>
                                          </p:val>
                                        </p:tav>
                                        <p:tav tm="100000">
                                          <p:val>
                                            <p:strVal val="#ppt_x"/>
                                          </p:val>
                                        </p:tav>
                                      </p:tavLst>
                                    </p:anim>
                                    <p:anim calcmode="lin" valueType="num">
                                      <p:cBhvr>
                                        <p:cTn id="65"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P spid="6" grpId="1" animBg="1"/>
      <p:bldP spid="7" grpId="0" animBg="1"/>
      <p:bldP spid="7" grpId="1" animBg="1"/>
      <p:bldP spid="11" grpId="0"/>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亮点与不足</a:t>
            </a:r>
          </a:p>
        </p:txBody>
      </p:sp>
      <p:grpSp>
        <p:nvGrpSpPr>
          <p:cNvPr id="5" name="Group 2"/>
          <p:cNvGrpSpPr>
            <a:grpSpLocks/>
          </p:cNvGrpSpPr>
          <p:nvPr/>
        </p:nvGrpSpPr>
        <p:grpSpPr bwMode="auto">
          <a:xfrm>
            <a:off x="2908300" y="2311400"/>
            <a:ext cx="1395413" cy="808038"/>
            <a:chOff x="0" y="0"/>
            <a:chExt cx="1712377" cy="990764"/>
          </a:xfrm>
        </p:grpSpPr>
        <p:sp>
          <p:nvSpPr>
            <p:cNvPr id="6" name="Freeform 7"/>
            <p:cNvSpPr>
              <a:spLocks noChangeArrowheads="1"/>
            </p:cNvSpPr>
            <p:nvPr/>
          </p:nvSpPr>
          <p:spPr bwMode="auto">
            <a:xfrm>
              <a:off x="0" y="765260"/>
              <a:ext cx="811815"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7" name="Freeform 12"/>
            <p:cNvSpPr>
              <a:spLocks noChangeArrowheads="1"/>
            </p:cNvSpPr>
            <p:nvPr/>
          </p:nvSpPr>
          <p:spPr bwMode="auto">
            <a:xfrm>
              <a:off x="781263" y="0"/>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9" name="Freeform 13"/>
            <p:cNvSpPr>
              <a:spLocks noChangeArrowheads="1"/>
            </p:cNvSpPr>
            <p:nvPr/>
          </p:nvSpPr>
          <p:spPr bwMode="auto">
            <a:xfrm>
              <a:off x="711430" y="0"/>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0" name="Group 6"/>
          <p:cNvGrpSpPr>
            <a:grpSpLocks/>
          </p:cNvGrpSpPr>
          <p:nvPr/>
        </p:nvGrpSpPr>
        <p:grpSpPr bwMode="auto">
          <a:xfrm>
            <a:off x="1720850" y="2262188"/>
            <a:ext cx="1446213" cy="900112"/>
            <a:chOff x="0" y="0"/>
            <a:chExt cx="1773483" cy="1102788"/>
          </a:xfrm>
        </p:grpSpPr>
        <p:sp>
          <p:nvSpPr>
            <p:cNvPr id="11" name="Freeform 6"/>
            <p:cNvSpPr>
              <a:spLocks noChangeArrowheads="1"/>
            </p:cNvSpPr>
            <p:nvPr/>
          </p:nvSpPr>
          <p:spPr bwMode="auto">
            <a:xfrm>
              <a:off x="0" y="741981"/>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2" name="Freeform 10"/>
            <p:cNvSpPr>
              <a:spLocks noChangeArrowheads="1"/>
            </p:cNvSpPr>
            <p:nvPr/>
          </p:nvSpPr>
          <p:spPr bwMode="auto">
            <a:xfrm>
              <a:off x="781264" y="13094"/>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3" name="Freeform 11"/>
            <p:cNvSpPr>
              <a:spLocks noChangeArrowheads="1"/>
            </p:cNvSpPr>
            <p:nvPr/>
          </p:nvSpPr>
          <p:spPr bwMode="auto">
            <a:xfrm>
              <a:off x="589222" y="0"/>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4" name="Group 10"/>
          <p:cNvGrpSpPr>
            <a:grpSpLocks/>
          </p:cNvGrpSpPr>
          <p:nvPr/>
        </p:nvGrpSpPr>
        <p:grpSpPr bwMode="auto">
          <a:xfrm>
            <a:off x="4733925" y="2311400"/>
            <a:ext cx="1403350" cy="808038"/>
            <a:chOff x="0" y="0"/>
            <a:chExt cx="1719651" cy="990764"/>
          </a:xfrm>
        </p:grpSpPr>
        <p:sp>
          <p:nvSpPr>
            <p:cNvPr id="15" name="Freeform 2"/>
            <p:cNvSpPr>
              <a:spLocks noChangeArrowheads="1"/>
            </p:cNvSpPr>
            <p:nvPr/>
          </p:nvSpPr>
          <p:spPr bwMode="auto">
            <a:xfrm flipH="1">
              <a:off x="916565" y="765260"/>
              <a:ext cx="803086"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6" name="Freeform 18"/>
            <p:cNvSpPr>
              <a:spLocks noChangeArrowheads="1"/>
            </p:cNvSpPr>
            <p:nvPr/>
          </p:nvSpPr>
          <p:spPr bwMode="auto">
            <a:xfrm flipH="1">
              <a:off x="0" y="0"/>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17" name="Freeform 19"/>
            <p:cNvSpPr>
              <a:spLocks noChangeArrowheads="1"/>
            </p:cNvSpPr>
            <p:nvPr/>
          </p:nvSpPr>
          <p:spPr bwMode="auto">
            <a:xfrm flipH="1">
              <a:off x="931114" y="0"/>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grpSp>
        <p:nvGrpSpPr>
          <p:cNvPr id="18" name="Group 14"/>
          <p:cNvGrpSpPr>
            <a:grpSpLocks/>
          </p:cNvGrpSpPr>
          <p:nvPr/>
        </p:nvGrpSpPr>
        <p:grpSpPr bwMode="auto">
          <a:xfrm>
            <a:off x="5851525" y="2262188"/>
            <a:ext cx="1446213" cy="893762"/>
            <a:chOff x="0" y="0"/>
            <a:chExt cx="1772026" cy="1095515"/>
          </a:xfrm>
        </p:grpSpPr>
        <p:sp>
          <p:nvSpPr>
            <p:cNvPr id="19" name="Freeform 4"/>
            <p:cNvSpPr>
              <a:spLocks noChangeArrowheads="1"/>
            </p:cNvSpPr>
            <p:nvPr/>
          </p:nvSpPr>
          <p:spPr bwMode="auto">
            <a:xfrm flipH="1">
              <a:off x="980579" y="739072"/>
              <a:ext cx="791447" cy="35644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20" name="Freeform 16"/>
            <p:cNvSpPr>
              <a:spLocks noChangeArrowheads="1"/>
            </p:cNvSpPr>
            <p:nvPr/>
          </p:nvSpPr>
          <p:spPr bwMode="auto">
            <a:xfrm flipH="1">
              <a:off x="0" y="0"/>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21" name="Freeform 17"/>
            <p:cNvSpPr>
              <a:spLocks noChangeArrowheads="1"/>
            </p:cNvSpPr>
            <p:nvPr/>
          </p:nvSpPr>
          <p:spPr bwMode="auto">
            <a:xfrm flipH="1">
              <a:off x="992218" y="0"/>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sp>
        <p:nvSpPr>
          <p:cNvPr id="22" name="Rectangle 20"/>
          <p:cNvSpPr>
            <a:spLocks noChangeArrowheads="1"/>
          </p:cNvSpPr>
          <p:nvPr/>
        </p:nvSpPr>
        <p:spPr bwMode="auto">
          <a:xfrm>
            <a:off x="887413" y="1346200"/>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b="1">
                <a:solidFill>
                  <a:srgbClr val="0070C0"/>
                </a:solidFill>
                <a:latin typeface="微软雅黑" pitchFamily="34" charset="-122"/>
                <a:ea typeface="微软雅黑" pitchFamily="34" charset="-122"/>
                <a:sym typeface="微软雅黑" pitchFamily="34" charset="-122"/>
              </a:rPr>
              <a:t>单击添加文字</a:t>
            </a:r>
            <a:endParaRPr lang="zh-CN" altLang="en-US" sz="1200" b="1">
              <a:solidFill>
                <a:srgbClr val="0070C0"/>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0070C0"/>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0070C0"/>
                </a:solidFill>
                <a:latin typeface="微软雅黑" pitchFamily="34" charset="-122"/>
                <a:ea typeface="微软雅黑" pitchFamily="34" charset="-122"/>
                <a:sym typeface="微软雅黑" pitchFamily="34" charset="-122"/>
              </a:rPr>
              <a:t>单击此处添加文字</a:t>
            </a:r>
            <a:endParaRPr lang="zh-CN" altLang="en-US"/>
          </a:p>
        </p:txBody>
      </p:sp>
      <p:sp>
        <p:nvSpPr>
          <p:cNvPr id="23" name="Line 21"/>
          <p:cNvSpPr>
            <a:spLocks noChangeShapeType="1"/>
          </p:cNvSpPr>
          <p:nvPr/>
        </p:nvSpPr>
        <p:spPr bwMode="auto">
          <a:xfrm flipV="1">
            <a:off x="904875" y="1431925"/>
            <a:ext cx="0" cy="868363"/>
          </a:xfrm>
          <a:prstGeom prst="line">
            <a:avLst/>
          </a:prstGeom>
          <a:noFill/>
          <a:ln w="12700" cmpd="sng">
            <a:solidFill>
              <a:srgbClr val="0070C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4" name="Rectangle 22"/>
          <p:cNvSpPr>
            <a:spLocks noChangeArrowheads="1"/>
          </p:cNvSpPr>
          <p:nvPr/>
        </p:nvSpPr>
        <p:spPr bwMode="auto">
          <a:xfrm>
            <a:off x="3570288" y="1346200"/>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5" name="Line 23"/>
          <p:cNvSpPr>
            <a:spLocks noChangeShapeType="1"/>
          </p:cNvSpPr>
          <p:nvPr/>
        </p:nvSpPr>
        <p:spPr bwMode="auto">
          <a:xfrm flipV="1">
            <a:off x="3582988" y="1443038"/>
            <a:ext cx="1587" cy="868362"/>
          </a:xfrm>
          <a:prstGeom prst="line">
            <a:avLst/>
          </a:prstGeom>
          <a:noFill/>
          <a:ln w="12700" cmpd="sng">
            <a:solidFill>
              <a:srgbClr val="80808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6" name="Rectangle 24"/>
          <p:cNvSpPr>
            <a:spLocks noChangeArrowheads="1"/>
          </p:cNvSpPr>
          <p:nvPr/>
        </p:nvSpPr>
        <p:spPr bwMode="auto">
          <a:xfrm>
            <a:off x="5867400" y="1346200"/>
            <a:ext cx="142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7" name="Line 25"/>
          <p:cNvSpPr>
            <a:spLocks noChangeShapeType="1"/>
          </p:cNvSpPr>
          <p:nvPr/>
        </p:nvSpPr>
        <p:spPr bwMode="auto">
          <a:xfrm flipV="1">
            <a:off x="5867400" y="1441450"/>
            <a:ext cx="0" cy="868363"/>
          </a:xfrm>
          <a:prstGeom prst="line">
            <a:avLst/>
          </a:prstGeom>
          <a:noFill/>
          <a:ln w="12700" cmpd="sng">
            <a:solidFill>
              <a:srgbClr val="808080"/>
            </a:solidFill>
            <a:miter lim="800000"/>
            <a:headEnd/>
            <a:tailEnd type="triangle" w="med" len="me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28" name="Rectangle 26"/>
          <p:cNvSpPr>
            <a:spLocks noChangeArrowheads="1"/>
          </p:cNvSpPr>
          <p:nvPr/>
        </p:nvSpPr>
        <p:spPr bwMode="auto">
          <a:xfrm>
            <a:off x="2365375" y="3557588"/>
            <a:ext cx="14239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29" name="Line 27"/>
          <p:cNvSpPr>
            <a:spLocks noChangeShapeType="1"/>
          </p:cNvSpPr>
          <p:nvPr/>
        </p:nvSpPr>
        <p:spPr bwMode="auto">
          <a:xfrm flipV="1">
            <a:off x="2384425" y="3095625"/>
            <a:ext cx="0" cy="900113"/>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0" name="Rectangle 28"/>
          <p:cNvSpPr>
            <a:spLocks noChangeArrowheads="1"/>
          </p:cNvSpPr>
          <p:nvPr/>
        </p:nvSpPr>
        <p:spPr bwMode="auto">
          <a:xfrm>
            <a:off x="4745038" y="3565525"/>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a:solidFill>
                  <a:srgbClr val="3F3F3F"/>
                </a:solidFill>
                <a:latin typeface="微软雅黑" pitchFamily="34" charset="-122"/>
                <a:ea typeface="微软雅黑" pitchFamily="34" charset="-122"/>
                <a:sym typeface="微软雅黑" pitchFamily="34" charset="-122"/>
              </a:rPr>
              <a:t>单击添加文字</a:t>
            </a:r>
            <a:endParaRPr lang="zh-CN" altLang="en-US" sz="120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a:solidFill>
                  <a:srgbClr val="3F3F3F"/>
                </a:solidFill>
                <a:latin typeface="微软雅黑" pitchFamily="34" charset="-122"/>
                <a:ea typeface="微软雅黑" pitchFamily="34" charset="-122"/>
                <a:sym typeface="微软雅黑" pitchFamily="34" charset="-122"/>
              </a:rPr>
              <a:t>单击此处添加文字</a:t>
            </a:r>
            <a:endParaRPr lang="zh-CN" altLang="en-US"/>
          </a:p>
        </p:txBody>
      </p:sp>
      <p:sp>
        <p:nvSpPr>
          <p:cNvPr id="31" name="Line 29"/>
          <p:cNvSpPr>
            <a:spLocks noChangeShapeType="1"/>
          </p:cNvSpPr>
          <p:nvPr/>
        </p:nvSpPr>
        <p:spPr bwMode="auto">
          <a:xfrm flipV="1">
            <a:off x="4752975" y="3030538"/>
            <a:ext cx="1588" cy="973137"/>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2" name="Rectangle 30"/>
          <p:cNvSpPr>
            <a:spLocks noChangeArrowheads="1"/>
          </p:cNvSpPr>
          <p:nvPr/>
        </p:nvSpPr>
        <p:spPr bwMode="auto">
          <a:xfrm>
            <a:off x="7091363" y="3565525"/>
            <a:ext cx="14239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20000"/>
              </a:lnSpc>
            </a:pPr>
            <a:r>
              <a:rPr lang="zh-CN" altLang="en-US" sz="1600" dirty="0">
                <a:solidFill>
                  <a:srgbClr val="3F3F3F"/>
                </a:solidFill>
                <a:latin typeface="微软雅黑" pitchFamily="34" charset="-122"/>
                <a:ea typeface="微软雅黑" pitchFamily="34" charset="-122"/>
                <a:sym typeface="微软雅黑" pitchFamily="34" charset="-122"/>
              </a:rPr>
              <a:t>单击添加文字</a:t>
            </a:r>
            <a:endParaRPr lang="zh-CN" altLang="en-US" sz="1200" dirty="0">
              <a:solidFill>
                <a:srgbClr val="3F3F3F"/>
              </a:solidFill>
              <a:latin typeface="微软雅黑" pitchFamily="34" charset="-122"/>
              <a:ea typeface="微软雅黑" pitchFamily="34" charset="-122"/>
              <a:sym typeface="微软雅黑" pitchFamily="34" charset="-122"/>
            </a:endParaRPr>
          </a:p>
          <a:p>
            <a:pPr>
              <a:lnSpc>
                <a:spcPct val="120000"/>
              </a:lnSpc>
            </a:pPr>
            <a:r>
              <a:rPr lang="zh-CN" altLang="en-US" sz="1200" dirty="0">
                <a:solidFill>
                  <a:srgbClr val="3F3F3F"/>
                </a:solidFill>
                <a:latin typeface="微软雅黑" pitchFamily="34" charset="-122"/>
                <a:ea typeface="微软雅黑" pitchFamily="34" charset="-122"/>
                <a:sym typeface="微软雅黑" pitchFamily="34" charset="-122"/>
              </a:rPr>
              <a:t>单击此处添加文字</a:t>
            </a:r>
          </a:p>
          <a:p>
            <a:pPr>
              <a:lnSpc>
                <a:spcPct val="120000"/>
              </a:lnSpc>
            </a:pPr>
            <a:r>
              <a:rPr lang="zh-CN" altLang="en-US" sz="1200" dirty="0">
                <a:solidFill>
                  <a:srgbClr val="3F3F3F"/>
                </a:solidFill>
                <a:latin typeface="微软雅黑" pitchFamily="34" charset="-122"/>
                <a:ea typeface="微软雅黑" pitchFamily="34" charset="-122"/>
                <a:sym typeface="微软雅黑" pitchFamily="34" charset="-122"/>
              </a:rPr>
              <a:t>单击此处添加文字</a:t>
            </a:r>
            <a:endParaRPr lang="zh-CN" altLang="en-US" dirty="0"/>
          </a:p>
        </p:txBody>
      </p:sp>
      <p:sp>
        <p:nvSpPr>
          <p:cNvPr id="33" name="Line 31"/>
          <p:cNvSpPr>
            <a:spLocks noChangeShapeType="1"/>
          </p:cNvSpPr>
          <p:nvPr/>
        </p:nvSpPr>
        <p:spPr bwMode="auto">
          <a:xfrm flipV="1">
            <a:off x="7100888" y="3133725"/>
            <a:ext cx="0" cy="892175"/>
          </a:xfrm>
          <a:prstGeom prst="line">
            <a:avLst/>
          </a:prstGeom>
          <a:noFill/>
          <a:ln w="12700" cmpd="sng">
            <a:solidFill>
              <a:srgbClr val="808080"/>
            </a:solidFill>
            <a:miter lim="800000"/>
            <a:headEnd type="triangle" w="med" len="med"/>
            <a:tailEnd/>
          </a:ln>
          <a:extLst>
            <a:ext uri="{909E8E84-426E-40DD-AFC4-6F175D3DCCD1}">
              <a14:hiddenFill xmlns:a14="http://schemas.microsoft.com/office/drawing/2010/main">
                <a:noFill/>
              </a14:hiddenFill>
            </a:ext>
          </a:extLst>
        </p:spPr>
        <p:txBody>
          <a:bodyPr/>
          <a:lstStyle/>
          <a:p>
            <a:endParaRPr lang="zh-CN" altLang="en-US">
              <a:solidFill>
                <a:srgbClr val="000000"/>
              </a:solidFill>
              <a:ea typeface="微软雅黑" pitchFamily="34" charset="-122"/>
            </a:endParaRPr>
          </a:p>
        </p:txBody>
      </p:sp>
      <p:sp>
        <p:nvSpPr>
          <p:cNvPr id="34" name="WordArt 34"/>
          <p:cNvSpPr>
            <a:spLocks noChangeArrowheads="1" noChangeShapeType="1" noTextEdit="1"/>
          </p:cNvSpPr>
          <p:nvPr/>
        </p:nvSpPr>
        <p:spPr bwMode="auto">
          <a:xfrm>
            <a:off x="2586038" y="2820988"/>
            <a:ext cx="130175"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2</a:t>
            </a:r>
            <a:endParaRPr lang="zh-CN" altLang="en-US" sz="3600">
              <a:solidFill>
                <a:srgbClr val="000000"/>
              </a:solidFill>
              <a:latin typeface="微软雅黑"/>
              <a:ea typeface="微软雅黑"/>
            </a:endParaRPr>
          </a:p>
        </p:txBody>
      </p:sp>
      <p:sp>
        <p:nvSpPr>
          <p:cNvPr id="35" name="WordArt 35"/>
          <p:cNvSpPr>
            <a:spLocks noChangeArrowheads="1" noChangeShapeType="1" noTextEdit="1"/>
          </p:cNvSpPr>
          <p:nvPr/>
        </p:nvSpPr>
        <p:spPr bwMode="auto">
          <a:xfrm>
            <a:off x="3765550" y="2814638"/>
            <a:ext cx="130175" cy="211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3</a:t>
            </a:r>
            <a:endParaRPr lang="zh-CN" altLang="en-US" sz="3600">
              <a:solidFill>
                <a:srgbClr val="000000"/>
              </a:solidFill>
              <a:latin typeface="微软雅黑"/>
              <a:ea typeface="微软雅黑"/>
            </a:endParaRPr>
          </a:p>
        </p:txBody>
      </p:sp>
      <p:sp>
        <p:nvSpPr>
          <p:cNvPr id="36" name="WordArt 36"/>
          <p:cNvSpPr>
            <a:spLocks noChangeArrowheads="1" noChangeShapeType="1" noTextEdit="1"/>
          </p:cNvSpPr>
          <p:nvPr/>
        </p:nvSpPr>
        <p:spPr bwMode="auto">
          <a:xfrm>
            <a:off x="4806950" y="2814638"/>
            <a:ext cx="131763" cy="21113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4</a:t>
            </a:r>
            <a:endParaRPr lang="zh-CN" altLang="en-US" sz="3600">
              <a:solidFill>
                <a:srgbClr val="000000"/>
              </a:solidFill>
              <a:latin typeface="微软雅黑"/>
              <a:ea typeface="微软雅黑"/>
            </a:endParaRPr>
          </a:p>
        </p:txBody>
      </p:sp>
      <p:sp>
        <p:nvSpPr>
          <p:cNvPr id="37" name="WordArt 37"/>
          <p:cNvSpPr>
            <a:spLocks noChangeArrowheads="1" noChangeShapeType="1" noTextEdit="1"/>
          </p:cNvSpPr>
          <p:nvPr/>
        </p:nvSpPr>
        <p:spPr bwMode="auto">
          <a:xfrm>
            <a:off x="5934075" y="2820988"/>
            <a:ext cx="130175"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5</a:t>
            </a:r>
            <a:endParaRPr lang="zh-CN" altLang="en-US" sz="3600">
              <a:solidFill>
                <a:srgbClr val="000000"/>
              </a:solidFill>
              <a:latin typeface="微软雅黑"/>
              <a:ea typeface="微软雅黑"/>
            </a:endParaRPr>
          </a:p>
        </p:txBody>
      </p:sp>
      <p:sp>
        <p:nvSpPr>
          <p:cNvPr id="38" name="Freeform 39"/>
          <p:cNvSpPr>
            <a:spLocks noChangeArrowheads="1"/>
          </p:cNvSpPr>
          <p:nvPr/>
        </p:nvSpPr>
        <p:spPr bwMode="auto">
          <a:xfrm>
            <a:off x="1985963" y="3592513"/>
            <a:ext cx="685800" cy="46037"/>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nvGrpSpPr>
          <p:cNvPr id="39" name="Group 35"/>
          <p:cNvGrpSpPr>
            <a:grpSpLocks/>
          </p:cNvGrpSpPr>
          <p:nvPr/>
        </p:nvGrpSpPr>
        <p:grpSpPr bwMode="auto">
          <a:xfrm>
            <a:off x="7100888" y="2187575"/>
            <a:ext cx="1465262" cy="1039813"/>
            <a:chOff x="0" y="0"/>
            <a:chExt cx="1798214" cy="1275918"/>
          </a:xfrm>
        </p:grpSpPr>
        <p:sp>
          <p:nvSpPr>
            <p:cNvPr id="40" name="Freeform 5"/>
            <p:cNvSpPr>
              <a:spLocks noChangeArrowheads="1"/>
            </p:cNvSpPr>
            <p:nvPr/>
          </p:nvSpPr>
          <p:spPr bwMode="auto">
            <a:xfrm flipH="1">
              <a:off x="1030045" y="939843"/>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FFFFFF"/>
                </a:gs>
                <a:gs pos="100000">
                  <a:srgbClr val="66666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41" name="Freeform 14"/>
            <p:cNvSpPr>
              <a:spLocks noChangeArrowheads="1"/>
            </p:cNvSpPr>
            <p:nvPr/>
          </p:nvSpPr>
          <p:spPr bwMode="auto">
            <a:xfrm flipH="1">
              <a:off x="0" y="0"/>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sp>
          <p:nvSpPr>
            <p:cNvPr id="42" name="Freeform 15"/>
            <p:cNvSpPr>
              <a:spLocks noChangeArrowheads="1"/>
            </p:cNvSpPr>
            <p:nvPr/>
          </p:nvSpPr>
          <p:spPr bwMode="auto">
            <a:xfrm flipH="1">
              <a:off x="1025681" y="0"/>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ea typeface="微软雅黑" pitchFamily="34" charset="-122"/>
              </a:endParaRPr>
            </a:p>
          </p:txBody>
        </p:sp>
      </p:grpSp>
      <p:sp>
        <p:nvSpPr>
          <p:cNvPr id="43" name="WordArt 38"/>
          <p:cNvSpPr>
            <a:spLocks noChangeArrowheads="1" noChangeShapeType="1" noTextEdit="1"/>
          </p:cNvSpPr>
          <p:nvPr/>
        </p:nvSpPr>
        <p:spPr bwMode="auto">
          <a:xfrm>
            <a:off x="7188200" y="2879725"/>
            <a:ext cx="136525" cy="2111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6</a:t>
            </a:r>
            <a:endParaRPr lang="zh-CN" altLang="en-US" sz="3600">
              <a:solidFill>
                <a:srgbClr val="000000"/>
              </a:solidFill>
              <a:latin typeface="微软雅黑"/>
              <a:ea typeface="微软雅黑"/>
            </a:endParaRPr>
          </a:p>
        </p:txBody>
      </p:sp>
      <p:grpSp>
        <p:nvGrpSpPr>
          <p:cNvPr id="44" name="Group 40"/>
          <p:cNvGrpSpPr>
            <a:grpSpLocks/>
          </p:cNvGrpSpPr>
          <p:nvPr/>
        </p:nvGrpSpPr>
        <p:grpSpPr bwMode="auto">
          <a:xfrm>
            <a:off x="323850" y="2187575"/>
            <a:ext cx="1573213" cy="1042988"/>
            <a:chOff x="0" y="0"/>
            <a:chExt cx="1930608" cy="1280282"/>
          </a:xfrm>
        </p:grpSpPr>
        <p:sp>
          <p:nvSpPr>
            <p:cNvPr id="45" name="Freeform 3"/>
            <p:cNvSpPr>
              <a:spLocks noChangeArrowheads="1"/>
            </p:cNvSpPr>
            <p:nvPr/>
          </p:nvSpPr>
          <p:spPr bwMode="auto">
            <a:xfrm>
              <a:off x="0" y="947118"/>
              <a:ext cx="902017" cy="333164"/>
            </a:xfrm>
            <a:custGeom>
              <a:avLst/>
              <a:gdLst>
                <a:gd name="T0" fmla="*/ 2331 w 2331"/>
                <a:gd name="T1" fmla="*/ 688 h 688"/>
                <a:gd name="T2" fmla="*/ 104 w 2331"/>
                <a:gd name="T3" fmla="*/ 138 h 688"/>
                <a:gd name="T4" fmla="*/ 2086 w 2331"/>
                <a:gd name="T5" fmla="*/ 0 h 688"/>
                <a:gd name="T6" fmla="*/ 2331 w 2331"/>
                <a:gd name="T7" fmla="*/ 688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solidFill>
              <a:srgbClr val="39BDD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solidFill>
                  <a:srgbClr val="000000"/>
                </a:solidFill>
                <a:latin typeface="微软雅黑" pitchFamily="34" charset="-122"/>
                <a:ea typeface="微软雅黑" pitchFamily="34" charset="-122"/>
                <a:sym typeface="微软雅黑" pitchFamily="34" charset="-122"/>
              </a:endParaRPr>
            </a:p>
          </p:txBody>
        </p:sp>
        <p:sp>
          <p:nvSpPr>
            <p:cNvPr id="46" name="Freeform 8"/>
            <p:cNvSpPr>
              <a:spLocks noChangeArrowheads="1"/>
            </p:cNvSpPr>
            <p:nvPr/>
          </p:nvSpPr>
          <p:spPr bwMode="auto">
            <a:xfrm>
              <a:off x="904927" y="0"/>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solidFill>
              <a:srgbClr val="23A5C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ea typeface="微软雅黑" pitchFamily="34" charset="-122"/>
              </a:endParaRPr>
            </a:p>
          </p:txBody>
        </p:sp>
        <p:sp>
          <p:nvSpPr>
            <p:cNvPr id="47" name="Freeform 9"/>
            <p:cNvSpPr>
              <a:spLocks noChangeArrowheads="1"/>
            </p:cNvSpPr>
            <p:nvPr/>
          </p:nvSpPr>
          <p:spPr bwMode="auto">
            <a:xfrm>
              <a:off x="558669" y="0"/>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solidFill>
              <a:srgbClr val="39BDD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ea typeface="微软雅黑" pitchFamily="34" charset="-122"/>
              </a:endParaRPr>
            </a:p>
          </p:txBody>
        </p:sp>
      </p:grpSp>
      <p:sp>
        <p:nvSpPr>
          <p:cNvPr id="48" name="WordArt 33"/>
          <p:cNvSpPr>
            <a:spLocks noChangeArrowheads="1" noChangeShapeType="1" noTextEdit="1"/>
          </p:cNvSpPr>
          <p:nvPr/>
        </p:nvSpPr>
        <p:spPr bwMode="auto">
          <a:xfrm>
            <a:off x="1350963" y="2897188"/>
            <a:ext cx="103187" cy="20955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a:solidFill>
                  <a:srgbClr val="000000"/>
                </a:solidFill>
                <a:latin typeface="微软雅黑"/>
                <a:ea typeface="微软雅黑"/>
              </a:rPr>
              <a:t>1</a:t>
            </a:r>
            <a:endParaRPr lang="zh-CN" altLang="en-US" sz="3600">
              <a:solidFill>
                <a:srgbClr val="000000"/>
              </a:solidFill>
              <a:latin typeface="微软雅黑"/>
              <a:ea typeface="微软雅黑"/>
            </a:endParaRPr>
          </a:p>
        </p:txBody>
      </p:sp>
    </p:spTree>
    <p:extLst>
      <p:ext uri="{BB962C8B-B14F-4D97-AF65-F5344CB8AC3E}">
        <p14:creationId xmlns:p14="http://schemas.microsoft.com/office/powerpoint/2010/main" val="119410003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par>
                                <p:cTn id="11" presetID="37"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900" decel="100000" fill="hold"/>
                                        <p:tgtEl>
                                          <p:spTgt spid="4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250"/>
                                  </p:stCondLst>
                                  <p:childTnLst>
                                    <p:set>
                                      <p:cBhvr>
                                        <p:cTn id="18" dur="1" fill="hold">
                                          <p:stCondLst>
                                            <p:cond delay="0"/>
                                          </p:stCondLst>
                                        </p:cTn>
                                        <p:tgtEl>
                                          <p:spTgt spid="10"/>
                                        </p:tgtEl>
                                        <p:attrNameLst>
                                          <p:attrName>style.visibility</p:attrName>
                                        </p:attrNameLst>
                                      </p:cBhvr>
                                      <p:to>
                                        <p:strVal val="visible"/>
                                      </p:to>
                                    </p:set>
                                    <p:animEffect>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900" decel="100000" fill="hold"/>
                                        <p:tgtEl>
                                          <p:spTgt spid="10"/>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500"/>
                                  </p:stCondLst>
                                  <p:childTnLst>
                                    <p:set>
                                      <p:cBhvr>
                                        <p:cTn id="24" dur="1" fill="hold">
                                          <p:stCondLst>
                                            <p:cond delay="0"/>
                                          </p:stCondLst>
                                        </p:cTn>
                                        <p:tgtEl>
                                          <p:spTgt spid="5"/>
                                        </p:tgtEl>
                                        <p:attrNameLst>
                                          <p:attrName>style.visibility</p:attrName>
                                        </p:attrNameLst>
                                      </p:cBhvr>
                                      <p:to>
                                        <p:strVal val="visible"/>
                                      </p:to>
                                    </p:set>
                                    <p:animEffect>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750"/>
                                  </p:stCondLst>
                                  <p:childTnLst>
                                    <p:set>
                                      <p:cBhvr>
                                        <p:cTn id="30" dur="1" fill="hold">
                                          <p:stCondLst>
                                            <p:cond delay="0"/>
                                          </p:stCondLst>
                                        </p:cTn>
                                        <p:tgtEl>
                                          <p:spTgt spid="14"/>
                                        </p:tgtEl>
                                        <p:attrNameLst>
                                          <p:attrName>style.visibility</p:attrName>
                                        </p:attrNameLst>
                                      </p:cBhvr>
                                      <p:to>
                                        <p:strVal val="visible"/>
                                      </p:to>
                                    </p:set>
                                    <p:animEffect>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900" decel="100000" fill="hold"/>
                                        <p:tgtEl>
                                          <p:spTgt spid="1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35" presetID="37" presetClass="entr" presetSubtype="0" fill="hold" nodeType="withEffect">
                                  <p:stCondLst>
                                    <p:cond delay="1000"/>
                                  </p:stCondLst>
                                  <p:childTnLst>
                                    <p:set>
                                      <p:cBhvr>
                                        <p:cTn id="36" dur="1" fill="hold">
                                          <p:stCondLst>
                                            <p:cond delay="0"/>
                                          </p:stCondLst>
                                        </p:cTn>
                                        <p:tgtEl>
                                          <p:spTgt spid="18"/>
                                        </p:tgtEl>
                                        <p:attrNameLst>
                                          <p:attrName>style.visibility</p:attrName>
                                        </p:attrNameLst>
                                      </p:cBhvr>
                                      <p:to>
                                        <p:strVal val="visible"/>
                                      </p:to>
                                    </p:set>
                                    <p:animEffect>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900" decel="100000" fill="hold"/>
                                        <p:tgtEl>
                                          <p:spTgt spid="18"/>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1" presetID="37" presetClass="entr" presetSubtype="0" fill="hold" nodeType="withEffect">
                                  <p:stCondLst>
                                    <p:cond delay="1250"/>
                                  </p:stCondLst>
                                  <p:childTnLst>
                                    <p:set>
                                      <p:cBhvr>
                                        <p:cTn id="42" dur="1" fill="hold">
                                          <p:stCondLst>
                                            <p:cond delay="0"/>
                                          </p:stCondLst>
                                        </p:cTn>
                                        <p:tgtEl>
                                          <p:spTgt spid="39"/>
                                        </p:tgtEl>
                                        <p:attrNameLst>
                                          <p:attrName>style.visibility</p:attrName>
                                        </p:attrNameLst>
                                      </p:cBhvr>
                                      <p:to>
                                        <p:strVal val="visible"/>
                                      </p:to>
                                    </p:set>
                                    <p:animEffect>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900" decel="100000" fill="hold"/>
                                        <p:tgtEl>
                                          <p:spTgt spid="39"/>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9"/>
                                        </p:tgtEl>
                                        <p:attrNameLst>
                                          <p:attrName>ppt_y</p:attrName>
                                        </p:attrNameLst>
                                      </p:cBhvr>
                                      <p:tavLst>
                                        <p:tav tm="0">
                                          <p:val>
                                            <p:strVal val="#ppt_y-.03"/>
                                          </p:val>
                                        </p:tav>
                                        <p:tav tm="100000">
                                          <p:val>
                                            <p:strVal val="#ppt_y"/>
                                          </p:val>
                                        </p:tav>
                                      </p:tavLst>
                                    </p:anim>
                                  </p:childTnLst>
                                </p:cTn>
                              </p:par>
                            </p:childTnLst>
                          </p:cTn>
                        </p:par>
                        <p:par>
                          <p:cTn id="47" fill="hold">
                            <p:stCondLst>
                              <p:cond delay="2250"/>
                            </p:stCondLst>
                            <p:childTnLst>
                              <p:par>
                                <p:cTn id="48" presetID="10" presetClass="entr" presetSubtype="0" fill="hold" grpId="0" nodeType="after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37"/>
                                        </p:tgtEl>
                                        <p:attrNameLst>
                                          <p:attrName>style.visibility</p:attrName>
                                        </p:attrNameLst>
                                      </p:cBhvr>
                                      <p:to>
                                        <p:strVal val="visible"/>
                                      </p:to>
                                    </p:set>
                                    <p:animEffect transition="in" filter="fade">
                                      <p:cBhvr>
                                        <p:cTn id="53" dur="500"/>
                                        <p:tgtEl>
                                          <p:spTgt spid="37"/>
                                        </p:tgtEl>
                                      </p:cBhvr>
                                    </p:animEffect>
                                  </p:childTnLst>
                                </p:cTn>
                              </p:par>
                              <p:par>
                                <p:cTn id="54" presetID="10" presetClass="entr" presetSubtype="0" fill="hold" grpId="0" nodeType="withEffect">
                                  <p:stCondLst>
                                    <p:cond delay="5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par>
                                <p:cTn id="57" presetID="10" presetClass="entr" presetSubtype="0" fill="hold" grpId="0" nodeType="withEffect">
                                  <p:stCondLst>
                                    <p:cond delay="75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100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125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500"/>
                                        <p:tgtEl>
                                          <p:spTgt spid="48"/>
                                        </p:tgtEl>
                                      </p:cBhvr>
                                    </p:animEffect>
                                  </p:childTnLst>
                                </p:cTn>
                              </p:par>
                            </p:childTnLst>
                          </p:cTn>
                        </p:par>
                        <p:par>
                          <p:cTn id="66" fill="hold">
                            <p:stCondLst>
                              <p:cond delay="4000"/>
                            </p:stCondLst>
                            <p:childTnLst>
                              <p:par>
                                <p:cTn id="67" presetID="22" presetClass="entr" presetSubtype="4"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p:cBhvr>
                                        <p:cTn id="69" dur="500"/>
                                        <p:tgtEl>
                                          <p:spTgt spid="23"/>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p:cBhvr>
                                        <p:cTn id="72" dur="500"/>
                                        <p:tgtEl>
                                          <p:spTgt spid="2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p:cBhvr>
                                        <p:cTn id="75" dur="500"/>
                                        <p:tgtEl>
                                          <p:spTgt spid="27"/>
                                        </p:tgtEl>
                                      </p:cBhvr>
                                    </p:animEffect>
                                  </p:childTnLst>
                                </p:cTn>
                              </p:par>
                            </p:childTnLst>
                          </p:cTn>
                        </p:par>
                        <p:par>
                          <p:cTn id="76" fill="hold">
                            <p:stCondLst>
                              <p:cond delay="4500"/>
                            </p:stCondLst>
                            <p:childTnLst>
                              <p:par>
                                <p:cTn id="77" presetID="22" presetClass="entr" presetSubtype="1" fill="hold" grpId="0"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p:cBhvr>
                                        <p:cTn id="79" dur="500"/>
                                        <p:tgtEl>
                                          <p:spTgt spid="29"/>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p:cBhvr>
                                        <p:cTn id="82" dur="500"/>
                                        <p:tgtEl>
                                          <p:spTgt spid="31"/>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p:cBhvr>
                                        <p:cTn id="85" dur="500"/>
                                        <p:tgtEl>
                                          <p:spTgt spid="33"/>
                                        </p:tgtEl>
                                      </p:cBhvr>
                                    </p:animEffect>
                                  </p:childTnLst>
                                </p:cTn>
                              </p:par>
                            </p:childTnLst>
                          </p:cTn>
                        </p:par>
                        <p:par>
                          <p:cTn id="86" fill="hold">
                            <p:stCondLst>
                              <p:cond delay="5000"/>
                            </p:stCondLst>
                            <p:childTnLst>
                              <p:par>
                                <p:cTn id="87" presetID="18" presetClass="entr" presetSubtype="3"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p:cBhvr>
                                        <p:cTn id="89" dur="500"/>
                                        <p:tgtEl>
                                          <p:spTgt spid="22"/>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p:cBhvr>
                                        <p:cTn id="92" dur="500"/>
                                        <p:tgtEl>
                                          <p:spTgt spid="24"/>
                                        </p:tgtEl>
                                      </p:cBhvr>
                                    </p:animEffect>
                                  </p:childTnLst>
                                </p:cTn>
                              </p:par>
                              <p:par>
                                <p:cTn id="93" presetID="18" presetClass="entr" presetSubtype="3" fill="hold" grpId="0" nodeType="withEffect">
                                  <p:stCondLst>
                                    <p:cond delay="0"/>
                                  </p:stCondLst>
                                  <p:childTnLst>
                                    <p:set>
                                      <p:cBhvr>
                                        <p:cTn id="94" dur="1" fill="hold">
                                          <p:stCondLst>
                                            <p:cond delay="0"/>
                                          </p:stCondLst>
                                        </p:cTn>
                                        <p:tgtEl>
                                          <p:spTgt spid="26"/>
                                        </p:tgtEl>
                                        <p:attrNameLst>
                                          <p:attrName>style.visibility</p:attrName>
                                        </p:attrNameLst>
                                      </p:cBhvr>
                                      <p:to>
                                        <p:strVal val="visible"/>
                                      </p:to>
                                    </p:set>
                                    <p:animEffect>
                                      <p:cBhvr>
                                        <p:cTn id="95" dur="500"/>
                                        <p:tgtEl>
                                          <p:spTgt spid="26"/>
                                        </p:tgtEl>
                                      </p:cBhvr>
                                    </p:animEffect>
                                  </p:childTnLst>
                                </p:cTn>
                              </p:par>
                            </p:childTnLst>
                          </p:cTn>
                        </p:par>
                        <p:par>
                          <p:cTn id="96" fill="hold">
                            <p:stCondLst>
                              <p:cond delay="5500"/>
                            </p:stCondLst>
                            <p:childTnLst>
                              <p:par>
                                <p:cTn id="97" presetID="18" presetClass="entr" presetSubtype="9" fill="hold" grpId="0" nodeType="afterEffect">
                                  <p:stCondLst>
                                    <p:cond delay="0"/>
                                  </p:stCondLst>
                                  <p:childTnLst>
                                    <p:set>
                                      <p:cBhvr>
                                        <p:cTn id="98" dur="1" fill="hold">
                                          <p:stCondLst>
                                            <p:cond delay="0"/>
                                          </p:stCondLst>
                                        </p:cTn>
                                        <p:tgtEl>
                                          <p:spTgt spid="28"/>
                                        </p:tgtEl>
                                        <p:attrNameLst>
                                          <p:attrName>style.visibility</p:attrName>
                                        </p:attrNameLst>
                                      </p:cBhvr>
                                      <p:to>
                                        <p:strVal val="visible"/>
                                      </p:to>
                                    </p:set>
                                    <p:animEffect>
                                      <p:cBhvr>
                                        <p:cTn id="99" dur="500"/>
                                        <p:tgtEl>
                                          <p:spTgt spid="28"/>
                                        </p:tgtEl>
                                      </p:cBhvr>
                                    </p:animEffect>
                                  </p:childTnLst>
                                </p:cTn>
                              </p:par>
                              <p:par>
                                <p:cTn id="100" presetID="18" presetClass="entr" presetSubtype="9"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Effect>
                                      <p:cBhvr>
                                        <p:cTn id="102" dur="500"/>
                                        <p:tgtEl>
                                          <p:spTgt spid="30"/>
                                        </p:tgtEl>
                                      </p:cBhvr>
                                    </p:animEffect>
                                  </p:childTnLst>
                                </p:cTn>
                              </p:par>
                              <p:par>
                                <p:cTn id="103" presetID="18" presetClass="entr" presetSubtype="9"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p:cBhvr>
                                        <p:cTn id="10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bldLvl="0" autoUpdateAnimBg="0"/>
      <p:bldP spid="23" grpId="0" bldLvl="0" animBg="1" autoUpdateAnimBg="0"/>
      <p:bldP spid="24" grpId="0" bldLvl="0" autoUpdateAnimBg="0"/>
      <p:bldP spid="25" grpId="0" bldLvl="0" animBg="1" autoUpdateAnimBg="0"/>
      <p:bldP spid="26" grpId="0" bldLvl="0" autoUpdateAnimBg="0"/>
      <p:bldP spid="27" grpId="0" bldLvl="0" animBg="1" autoUpdateAnimBg="0"/>
      <p:bldP spid="28" grpId="0" bldLvl="0" autoUpdateAnimBg="0"/>
      <p:bldP spid="29" grpId="0" bldLvl="0" animBg="1" autoUpdateAnimBg="0"/>
      <p:bldP spid="30" grpId="0" bldLvl="0" autoUpdateAnimBg="0"/>
      <p:bldP spid="31" grpId="0" bldLvl="0" animBg="1" autoUpdateAnimBg="0"/>
      <p:bldP spid="32" grpId="0" bldLvl="0" autoUpdateAnimBg="0"/>
      <p:bldP spid="33" grpId="0" bldLvl="0" animBg="1" autoUpdateAnimBg="0"/>
      <p:bldP spid="34" grpId="0" animBg="1"/>
      <p:bldP spid="35" grpId="0" animBg="1"/>
      <p:bldP spid="36" grpId="0" animBg="1"/>
      <p:bldP spid="37" grpId="0" animBg="1"/>
      <p:bldP spid="43" grpId="0" animBg="1"/>
      <p:bldP spid="4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3787171" y="1019512"/>
            <a:ext cx="1569660" cy="830997"/>
          </a:xfrm>
          <a:prstGeom prst="rect">
            <a:avLst/>
          </a:prstGeom>
          <a:noFill/>
        </p:spPr>
        <p:txBody>
          <a:bodyPr wrap="none" rtlCol="0">
            <a:spAutoFit/>
          </a:bodyPr>
          <a:lstStyle/>
          <a:p>
            <a:pPr algn="ctr"/>
            <a:r>
              <a:rPr lang="zh-CN" altLang="en-US" sz="4800" b="1" spc="600" dirty="0" smtClean="0">
                <a:solidFill>
                  <a:srgbClr val="23A5C3"/>
                </a:solidFill>
                <a:latin typeface="微软雅黑" pitchFamily="34" charset="-122"/>
                <a:ea typeface="微软雅黑" pitchFamily="34" charset="-122"/>
              </a:rPr>
              <a:t>致谢</a:t>
            </a:r>
            <a:endParaRPr lang="en-US" altLang="zh-CN" sz="4800" b="1" spc="600" dirty="0" smtClean="0">
              <a:solidFill>
                <a:srgbClr val="23A5C3"/>
              </a:solidFill>
              <a:latin typeface="微软雅黑" pitchFamily="34" charset="-122"/>
              <a:ea typeface="微软雅黑" pitchFamily="34" charset="-122"/>
            </a:endParaRPr>
          </a:p>
        </p:txBody>
      </p:sp>
      <p:sp>
        <p:nvSpPr>
          <p:cNvPr id="3" name="TextBox 2"/>
          <p:cNvSpPr txBox="1"/>
          <p:nvPr/>
        </p:nvSpPr>
        <p:spPr>
          <a:xfrm>
            <a:off x="1132597" y="1811600"/>
            <a:ext cx="6878806" cy="1706878"/>
          </a:xfrm>
          <a:prstGeom prst="rect">
            <a:avLst/>
          </a:prstGeom>
          <a:noFill/>
        </p:spPr>
        <p:txBody>
          <a:bodyPr wrap="none" rtlCol="0">
            <a:spAutoFit/>
          </a:bodyPr>
          <a:lstStyle/>
          <a:p>
            <a:pPr>
              <a:lnSpc>
                <a:spcPct val="150000"/>
              </a:lnSpc>
            </a:pPr>
            <a:r>
              <a:rPr lang="zh-CN" altLang="en-US" dirty="0" smtClean="0">
                <a:latin typeface="微软雅黑" pitchFamily="34" charset="-122"/>
                <a:ea typeface="微软雅黑" pitchFamily="34" charset="-122"/>
              </a:rPr>
              <a:t>大学本科的学习生活即将结束。在此，我要感谢所有曾经教导过我</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的老师和关心过我的同学，他们在我成长过程中给予我很多的帮助</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本论文能够顺利完成，要特别感谢我的导师****老师，感谢各个系</a:t>
            </a:r>
            <a:endParaRPr lang="en-US" altLang="zh-CN" dirty="0" smtClean="0">
              <a:latin typeface="微软雅黑" pitchFamily="34" charset="-122"/>
              <a:ea typeface="微软雅黑" pitchFamily="34" charset="-122"/>
            </a:endParaRPr>
          </a:p>
          <a:p>
            <a:pPr>
              <a:lnSpc>
                <a:spcPct val="150000"/>
              </a:lnSpc>
            </a:pPr>
            <a:r>
              <a:rPr lang="zh-CN" altLang="en-US" dirty="0" smtClean="0">
                <a:latin typeface="微软雅黑" pitchFamily="34" charset="-122"/>
                <a:ea typeface="微软雅黑" pitchFamily="34" charset="-122"/>
              </a:rPr>
              <a:t>老师的关心和帮助！</a:t>
            </a:r>
            <a:endParaRPr lang="en-US" altLang="zh-CN" dirty="0" smtClean="0">
              <a:latin typeface="微软雅黑" pitchFamily="34" charset="-122"/>
              <a:ea typeface="微软雅黑" pitchFamily="34" charset="-122"/>
            </a:endParaRPr>
          </a:p>
        </p:txBody>
      </p:sp>
      <p:sp>
        <p:nvSpPr>
          <p:cNvPr id="50" name="TextBox 49"/>
          <p:cNvSpPr txBox="1"/>
          <p:nvPr/>
        </p:nvSpPr>
        <p:spPr>
          <a:xfrm>
            <a:off x="1003151" y="3755816"/>
            <a:ext cx="7366120" cy="400110"/>
          </a:xfrm>
          <a:prstGeom prst="rect">
            <a:avLst/>
          </a:prstGeom>
          <a:noFill/>
        </p:spPr>
        <p:txBody>
          <a:bodyPr wrap="none" rtlCol="0">
            <a:spAutoFit/>
          </a:bodyPr>
          <a:lstStyle/>
          <a:p>
            <a:pPr algn="ctr"/>
            <a:r>
              <a:rPr lang="zh-CN" altLang="en-US" sz="2000" b="1" dirty="0" smtClean="0">
                <a:solidFill>
                  <a:srgbClr val="23A5C3"/>
                </a:solidFill>
                <a:latin typeface="微软雅黑" pitchFamily="34" charset="-122"/>
                <a:ea typeface="微软雅黑" pitchFamily="34" charset="-122"/>
              </a:rPr>
              <a:t>最后特别向所有关心和帮助过我的老师和同学表示衷心的感谢！</a:t>
            </a:r>
            <a:endParaRPr lang="zh-CN" altLang="en-US" sz="2000" b="1" dirty="0">
              <a:solidFill>
                <a:srgbClr val="23A5C3"/>
              </a:solidFill>
              <a:latin typeface="微软雅黑" pitchFamily="34" charset="-122"/>
              <a:ea typeface="微软雅黑" pitchFamily="34" charset="-122"/>
            </a:endParaRPr>
          </a:p>
        </p:txBody>
      </p:sp>
    </p:spTree>
    <p:extLst>
      <p:ext uri="{BB962C8B-B14F-4D97-AF65-F5344CB8AC3E}">
        <p14:creationId xmlns:p14="http://schemas.microsoft.com/office/powerpoint/2010/main" val="182209020"/>
      </p:ext>
    </p:extLst>
  </p:cSld>
  <p:clrMapOvr>
    <a:masterClrMapping/>
  </p:clrMapOvr>
  <mc:AlternateContent xmlns:mc="http://schemas.openxmlformats.org/markup-compatibility/2006" xmlns:p14="http://schemas.microsoft.com/office/powerpoint/2010/main">
    <mc:Choice Requires="p14">
      <p:transition spd="slow" p14:dur="15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2500"/>
                                        <p:tgtEl>
                                          <p:spTgt spid="3"/>
                                        </p:tgtEl>
                                      </p:cBhvr>
                                    </p:animEffect>
                                  </p:childTnLst>
                                </p:cTn>
                              </p:par>
                            </p:childTnLst>
                          </p:cTn>
                        </p:par>
                        <p:par>
                          <p:cTn id="14" fill="hold">
                            <p:stCondLst>
                              <p:cond delay="3500"/>
                            </p:stCondLst>
                            <p:childTnLst>
                              <p:par>
                                <p:cTn id="15" presetID="56" presetClass="entr" presetSubtype="0" fill="hold" grpId="0" nodeType="afterEffect">
                                  <p:stCondLst>
                                    <p:cond delay="0"/>
                                  </p:stCondLst>
                                  <p:iterate type="lt">
                                    <p:tmPct val="10000"/>
                                  </p:iterate>
                                  <p:childTnLst>
                                    <p:set>
                                      <p:cBhvr>
                                        <p:cTn id="16" dur="1" fill="hold">
                                          <p:stCondLst>
                                            <p:cond delay="0"/>
                                          </p:stCondLst>
                                        </p:cTn>
                                        <p:tgtEl>
                                          <p:spTgt spid="50"/>
                                        </p:tgtEl>
                                        <p:attrNameLst>
                                          <p:attrName>style.visibility</p:attrName>
                                        </p:attrNameLst>
                                      </p:cBhvr>
                                      <p:to>
                                        <p:strVal val="visible"/>
                                      </p:to>
                                    </p:set>
                                    <p:anim by="(-#ppt_w*2)" calcmode="lin" valueType="num">
                                      <p:cBhvr rctx="PPT">
                                        <p:cTn id="17" dur="500" autoRev="1" fill="hold">
                                          <p:stCondLst>
                                            <p:cond delay="0"/>
                                          </p:stCondLst>
                                        </p:cTn>
                                        <p:tgtEl>
                                          <p:spTgt spid="50"/>
                                        </p:tgtEl>
                                        <p:attrNameLst>
                                          <p:attrName>ppt_w</p:attrName>
                                        </p:attrNameLst>
                                      </p:cBhvr>
                                    </p:anim>
                                    <p:anim by="(#ppt_w*0.50)" calcmode="lin" valueType="num">
                                      <p:cBhvr>
                                        <p:cTn id="18" dur="500" decel="50000" autoRev="1" fill="hold">
                                          <p:stCondLst>
                                            <p:cond delay="0"/>
                                          </p:stCondLst>
                                        </p:cTn>
                                        <p:tgtEl>
                                          <p:spTgt spid="50"/>
                                        </p:tgtEl>
                                        <p:attrNameLst>
                                          <p:attrName>ppt_x</p:attrName>
                                        </p:attrNameLst>
                                      </p:cBhvr>
                                    </p:anim>
                                    <p:anim from="(-#ppt_h/2)" to="(#ppt_y)" calcmode="lin" valueType="num">
                                      <p:cBhvr>
                                        <p:cTn id="19" dur="1000" fill="hold">
                                          <p:stCondLst>
                                            <p:cond delay="0"/>
                                          </p:stCondLst>
                                        </p:cTn>
                                        <p:tgtEl>
                                          <p:spTgt spid="50"/>
                                        </p:tgtEl>
                                        <p:attrNameLst>
                                          <p:attrName>ppt_y</p:attrName>
                                        </p:attrNameLst>
                                      </p:cBhvr>
                                    </p:anim>
                                    <p:animRot by="21600000">
                                      <p:cBhvr>
                                        <p:cTn id="20" dur="1000" fill="hold">
                                          <p:stCondLst>
                                            <p:cond delay="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3"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462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wdUpDiag">
          <a:fgClr>
            <a:schemeClr val="bg1">
              <a:lumMod val="95000"/>
            </a:schemeClr>
          </a:fgClr>
          <a:bgClr>
            <a:schemeClr val="bg1"/>
          </a:bgClr>
        </a:pattFill>
        <a:effectLst/>
      </p:bgPr>
    </p:bg>
    <p:spTree>
      <p:nvGrpSpPr>
        <p:cNvPr id="1" name=""/>
        <p:cNvGrpSpPr/>
        <p:nvPr/>
      </p:nvGrpSpPr>
      <p:grpSpPr>
        <a:xfrm>
          <a:off x="0" y="0"/>
          <a:ext cx="0" cy="0"/>
          <a:chOff x="0" y="0"/>
          <a:chExt cx="0" cy="0"/>
        </a:xfrm>
      </p:grpSpPr>
      <p:sp>
        <p:nvSpPr>
          <p:cNvPr id="12"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5" name="TextBox 14"/>
          <p:cNvSpPr txBox="1"/>
          <p:nvPr/>
        </p:nvSpPr>
        <p:spPr>
          <a:xfrm>
            <a:off x="1331640" y="843558"/>
            <a:ext cx="1415772" cy="830997"/>
          </a:xfrm>
          <a:prstGeom prst="rect">
            <a:avLst/>
          </a:prstGeom>
          <a:noFill/>
        </p:spPr>
        <p:txBody>
          <a:bodyPr wrap="none" rtlCol="0">
            <a:spAutoFit/>
          </a:bodyPr>
          <a:lstStyle/>
          <a:p>
            <a:pPr algn="ctr"/>
            <a:r>
              <a:rPr lang="zh-CN" altLang="en-US" sz="4800" b="1" dirty="0" smtClean="0">
                <a:solidFill>
                  <a:srgbClr val="23A5C3"/>
                </a:solidFill>
                <a:latin typeface="微软雅黑" pitchFamily="34" charset="-122"/>
                <a:ea typeface="微软雅黑" pitchFamily="34" charset="-122"/>
              </a:rPr>
              <a:t>绪论</a:t>
            </a:r>
            <a:endParaRPr lang="zh-CN" altLang="en-US" sz="4800" b="1" dirty="0">
              <a:solidFill>
                <a:srgbClr val="23A5C3"/>
              </a:solidFill>
              <a:latin typeface="微软雅黑" pitchFamily="34" charset="-122"/>
              <a:ea typeface="微软雅黑" pitchFamily="34" charset="-122"/>
            </a:endParaRPr>
          </a:p>
        </p:txBody>
      </p:sp>
      <p:sp>
        <p:nvSpPr>
          <p:cNvPr id="16" name="TextBox 15"/>
          <p:cNvSpPr txBox="1"/>
          <p:nvPr/>
        </p:nvSpPr>
        <p:spPr>
          <a:xfrm>
            <a:off x="1907704" y="1927001"/>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选题背景</a:t>
            </a:r>
            <a:endParaRPr lang="zh-CN" altLang="en-US" sz="2000" b="1" dirty="0">
              <a:solidFill>
                <a:srgbClr val="FFFFFF"/>
              </a:solidFill>
              <a:latin typeface="微软雅黑" pitchFamily="34" charset="-122"/>
              <a:ea typeface="微软雅黑" pitchFamily="34" charset="-122"/>
            </a:endParaRPr>
          </a:p>
        </p:txBody>
      </p:sp>
      <p:sp>
        <p:nvSpPr>
          <p:cNvPr id="17" name="TextBox 16"/>
          <p:cNvSpPr txBox="1"/>
          <p:nvPr/>
        </p:nvSpPr>
        <p:spPr>
          <a:xfrm>
            <a:off x="1907704" y="2417062"/>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国内外相关研究综述</a:t>
            </a:r>
            <a:endParaRPr lang="zh-CN" altLang="en-US" sz="2000" b="1" dirty="0">
              <a:solidFill>
                <a:srgbClr val="FFFFFF"/>
              </a:solidFill>
              <a:latin typeface="微软雅黑" pitchFamily="34" charset="-122"/>
              <a:ea typeface="微软雅黑" pitchFamily="34" charset="-122"/>
            </a:endParaRPr>
          </a:p>
        </p:txBody>
      </p:sp>
      <p:sp>
        <p:nvSpPr>
          <p:cNvPr id="18" name="TextBox 17"/>
          <p:cNvSpPr txBox="1"/>
          <p:nvPr/>
        </p:nvSpPr>
        <p:spPr>
          <a:xfrm>
            <a:off x="1907704" y="2891720"/>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理论基础与文献综述</a:t>
            </a:r>
            <a:endParaRPr lang="zh-CN" altLang="en-US" sz="2000" b="1" dirty="0">
              <a:solidFill>
                <a:srgbClr val="FFFFFF"/>
              </a:solidFill>
              <a:latin typeface="微软雅黑" pitchFamily="34" charset="-122"/>
              <a:ea typeface="微软雅黑" pitchFamily="34" charset="-122"/>
            </a:endParaRPr>
          </a:p>
        </p:txBody>
      </p:sp>
      <p:sp>
        <p:nvSpPr>
          <p:cNvPr id="19" name="TextBox 18"/>
          <p:cNvSpPr txBox="1"/>
          <p:nvPr/>
        </p:nvSpPr>
        <p:spPr>
          <a:xfrm>
            <a:off x="4837615" y="1851670"/>
            <a:ext cx="2268570"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主要贡献与创新</a:t>
            </a:r>
            <a:endParaRPr lang="zh-CN" altLang="en-US" sz="2000" b="1" dirty="0">
              <a:solidFill>
                <a:srgbClr val="FFFFFF"/>
              </a:solidFill>
              <a:latin typeface="微软雅黑" pitchFamily="34" charset="-122"/>
              <a:ea typeface="微软雅黑" pitchFamily="34" charset="-122"/>
            </a:endParaRPr>
          </a:p>
        </p:txBody>
      </p:sp>
      <p:sp>
        <p:nvSpPr>
          <p:cNvPr id="20" name="TextBox 19"/>
          <p:cNvSpPr txBox="1"/>
          <p:nvPr/>
        </p:nvSpPr>
        <p:spPr>
          <a:xfrm>
            <a:off x="4837615" y="2283718"/>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研究意义</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30040603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right)">
                                      <p:cBhvr>
                                        <p:cTn id="11" dur="500"/>
                                        <p:tgtEl>
                                          <p:spTgt spid="13"/>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anim calcmode="lin" valueType="num">
                                      <p:cBhvr>
                                        <p:cTn id="30" dur="500" fill="hold"/>
                                        <p:tgtEl>
                                          <p:spTgt spid="18"/>
                                        </p:tgtEl>
                                        <p:attrNameLst>
                                          <p:attrName>ppt_x</p:attrName>
                                        </p:attrNameLst>
                                      </p:cBhvr>
                                      <p:tavLst>
                                        <p:tav tm="0">
                                          <p:val>
                                            <p:strVal val="#ppt_x"/>
                                          </p:val>
                                        </p:tav>
                                        <p:tav tm="100000">
                                          <p:val>
                                            <p:strVal val="#ppt_x"/>
                                          </p:val>
                                        </p:tav>
                                      </p:tavLst>
                                    </p:anim>
                                    <p:anim calcmode="lin" valueType="num">
                                      <p:cBhvr>
                                        <p:cTn id="31" dur="5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75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anim calcmode="lin" valueType="num">
                                      <p:cBhvr>
                                        <p:cTn id="35" dur="500" fill="hold"/>
                                        <p:tgtEl>
                                          <p:spTgt spid="19"/>
                                        </p:tgtEl>
                                        <p:attrNameLst>
                                          <p:attrName>ppt_x</p:attrName>
                                        </p:attrNameLst>
                                      </p:cBhvr>
                                      <p:tavLst>
                                        <p:tav tm="0">
                                          <p:val>
                                            <p:strVal val="#ppt_x"/>
                                          </p:val>
                                        </p:tav>
                                        <p:tav tm="100000">
                                          <p:val>
                                            <p:strVal val="#ppt_x"/>
                                          </p:val>
                                        </p:tav>
                                      </p:tavLst>
                                    </p:anim>
                                    <p:anim calcmode="lin" valueType="num">
                                      <p:cBhvr>
                                        <p:cTn id="36" dur="500" fill="hold"/>
                                        <p:tgtEl>
                                          <p:spTgt spid="1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anim calcmode="lin" valueType="num">
                                      <p:cBhvr>
                                        <p:cTn id="40" dur="500" fill="hold"/>
                                        <p:tgtEl>
                                          <p:spTgt spid="20"/>
                                        </p:tgtEl>
                                        <p:attrNameLst>
                                          <p:attrName>ppt_x</p:attrName>
                                        </p:attrNameLst>
                                      </p:cBhvr>
                                      <p:tavLst>
                                        <p:tav tm="0">
                                          <p:val>
                                            <p:strVal val="#ppt_x"/>
                                          </p:val>
                                        </p:tav>
                                        <p:tav tm="100000">
                                          <p:val>
                                            <p:strVal val="#ppt_x"/>
                                          </p:val>
                                        </p:tav>
                                      </p:tavLst>
                                    </p:anim>
                                    <p:anim calcmode="lin" valueType="num">
                                      <p:cBhvr>
                                        <p:cTn id="4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6" grpId="0"/>
      <p:bldP spid="17" grpId="0"/>
      <p:bldP spid="18" grpId="0"/>
      <p:bldP spid="19"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63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选题背景</a:t>
            </a:r>
            <a:endParaRPr lang="zh-CN" altLang="en-US" b="1" dirty="0">
              <a:latin typeface="微软雅黑" pitchFamily="34" charset="-122"/>
              <a:ea typeface="微软雅黑" pitchFamily="34" charset="-122"/>
            </a:endParaRPr>
          </a:p>
        </p:txBody>
      </p:sp>
      <p:sp>
        <p:nvSpPr>
          <p:cNvPr id="16" name="椭圆 15"/>
          <p:cNvSpPr/>
          <p:nvPr/>
        </p:nvSpPr>
        <p:spPr>
          <a:xfrm>
            <a:off x="2014176" y="1635646"/>
            <a:ext cx="2213093" cy="221424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endParaRPr lang="en-US">
              <a:effectLst>
                <a:outerShdw blurRad="63500" sx="102000" sy="102000" algn="ctr" rotWithShape="0">
                  <a:prstClr val="black">
                    <a:alpha val="40000"/>
                  </a:prstClr>
                </a:outerShdw>
              </a:effectLst>
            </a:endParaRPr>
          </a:p>
        </p:txBody>
      </p:sp>
      <p:sp>
        <p:nvSpPr>
          <p:cNvPr id="17" name="椭圆 16"/>
          <p:cNvSpPr/>
          <p:nvPr/>
        </p:nvSpPr>
        <p:spPr>
          <a:xfrm>
            <a:off x="4928981" y="1635646"/>
            <a:ext cx="2213093" cy="221424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endParaRPr lang="en-US"/>
          </a:p>
        </p:txBody>
      </p:sp>
      <p:sp>
        <p:nvSpPr>
          <p:cNvPr id="27" name="椭圆 26"/>
          <p:cNvSpPr/>
          <p:nvPr/>
        </p:nvSpPr>
        <p:spPr>
          <a:xfrm>
            <a:off x="4011357" y="2175706"/>
            <a:ext cx="1133536" cy="1134126"/>
          </a:xfrm>
          <a:prstGeom prst="ellipse">
            <a:avLst/>
          </a:prstGeom>
          <a:solidFill>
            <a:srgbClr val="23A5C3"/>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53" tIns="34276" rIns="68553" bIns="34276" rtlCol="0" anchor="ctr"/>
          <a:lstStyle/>
          <a:p>
            <a:pPr algn="ctr">
              <a:lnSpc>
                <a:spcPct val="130000"/>
              </a:lnSpc>
            </a:pPr>
            <a:r>
              <a:rPr lang="zh-CN" altLang="en-US" sz="2100" b="1" dirty="0" smtClean="0">
                <a:latin typeface="微软雅黑" panose="020B0503020204020204" pitchFamily="34" charset="-122"/>
                <a:ea typeface="微软雅黑" panose="020B0503020204020204" pitchFamily="34" charset="-122"/>
              </a:rPr>
              <a:t>选题</a:t>
            </a:r>
            <a:endParaRPr lang="en-US" altLang="zh-CN" sz="2100" b="1" dirty="0" smtClean="0">
              <a:latin typeface="微软雅黑" panose="020B0503020204020204" pitchFamily="34" charset="-122"/>
              <a:ea typeface="微软雅黑" panose="020B0503020204020204" pitchFamily="34" charset="-122"/>
            </a:endParaRPr>
          </a:p>
          <a:p>
            <a:pPr algn="ctr">
              <a:lnSpc>
                <a:spcPct val="130000"/>
              </a:lnSpc>
            </a:pPr>
            <a:r>
              <a:rPr lang="zh-CN" altLang="en-US" sz="2100" b="1" dirty="0">
                <a:latin typeface="微软雅黑" panose="020B0503020204020204" pitchFamily="34" charset="-122"/>
                <a:ea typeface="微软雅黑" panose="020B0503020204020204" pitchFamily="34" charset="-122"/>
              </a:rPr>
              <a:t>背景</a:t>
            </a:r>
          </a:p>
        </p:txBody>
      </p:sp>
      <p:cxnSp>
        <p:nvCxnSpPr>
          <p:cNvPr id="28" name="直接连接符 27"/>
          <p:cNvCxnSpPr/>
          <p:nvPr/>
        </p:nvCxnSpPr>
        <p:spPr>
          <a:xfrm>
            <a:off x="296213" y="3687874"/>
            <a:ext cx="199696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6872185" y="3687874"/>
            <a:ext cx="1996960"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33" name="矩形 4"/>
          <p:cNvSpPr>
            <a:spLocks noChangeArrowheads="1"/>
          </p:cNvSpPr>
          <p:nvPr/>
        </p:nvSpPr>
        <p:spPr bwMode="auto">
          <a:xfrm>
            <a:off x="296213" y="1769686"/>
            <a:ext cx="1767776" cy="1953327"/>
          </a:xfrm>
          <a:prstGeom prst="rect">
            <a:avLst/>
          </a:prstGeom>
          <a:noFill/>
          <a:ln w="9525">
            <a:noFill/>
            <a:miter lim="800000"/>
            <a:headEnd/>
            <a:tailEnd/>
          </a:ln>
        </p:spPr>
        <p:txBody>
          <a:bodyPr wrap="square" lIns="68553" tIns="34276" rIns="68553" bIns="34276">
            <a:spAutoFit/>
          </a:bodyPr>
          <a:lstStyle/>
          <a:p>
            <a:pPr>
              <a:lnSpc>
                <a:spcPct val="150000"/>
              </a:lnSpc>
              <a:spcBef>
                <a:spcPts val="150"/>
              </a:spcBef>
              <a:spcAft>
                <a:spcPts val="450"/>
              </a:spcAft>
            </a:pPr>
            <a:r>
              <a:rPr lang="en-US" altLang="zh-CN" sz="1200" b="1" u="sng" dirty="0">
                <a:solidFill>
                  <a:srgbClr val="414455"/>
                </a:solidFill>
                <a:latin typeface="微软雅黑" pitchFamily="34" charset="-122"/>
                <a:ea typeface="微软雅黑" pitchFamily="34" charset="-122"/>
              </a:rPr>
              <a:t>1</a:t>
            </a:r>
            <a:r>
              <a:rPr lang="zh-CN" altLang="en-US" sz="1200" b="1" u="sng" dirty="0" smtClean="0">
                <a:solidFill>
                  <a:srgbClr val="414455"/>
                </a:solidFill>
                <a:latin typeface="微软雅黑" pitchFamily="34" charset="-122"/>
                <a:ea typeface="微软雅黑" pitchFamily="34" charset="-122"/>
              </a:rPr>
              <a:t>）点击此处添加文本：</a:t>
            </a:r>
            <a:endParaRPr lang="en-US" altLang="zh-CN" sz="1200" b="1" u="sng" dirty="0">
              <a:solidFill>
                <a:srgbClr val="414455"/>
              </a:solidFill>
              <a:latin typeface="微软雅黑" pitchFamily="34" charset="-122"/>
              <a:ea typeface="微软雅黑" pitchFamily="34" charset="-122"/>
            </a:endParaRPr>
          </a:p>
          <a:p>
            <a:pPr>
              <a:lnSpc>
                <a:spcPct val="130000"/>
              </a:lnSpc>
              <a:spcBef>
                <a:spcPts val="150"/>
              </a:spcBef>
              <a:spcAft>
                <a:spcPts val="45"/>
              </a:spcAft>
            </a:pPr>
            <a:r>
              <a:rPr lang="zh-CN" altLang="en-US" sz="1200" dirty="0" smtClean="0">
                <a:solidFill>
                  <a:schemeClr val="tx1">
                    <a:lumMod val="65000"/>
                    <a:lumOff val="35000"/>
                  </a:schemeClr>
                </a:solidFill>
                <a:latin typeface="微软雅黑" pitchFamily="34" charset="-122"/>
                <a:ea typeface="微软雅黑" pitchFamily="34" charset="-122"/>
              </a:rPr>
              <a:t>点击此处添加</a:t>
            </a:r>
            <a:r>
              <a:rPr lang="zh-CN" altLang="en-US" sz="1200" dirty="0">
                <a:solidFill>
                  <a:schemeClr val="tx1">
                    <a:lumMod val="65000"/>
                    <a:lumOff val="35000"/>
                  </a:schemeClr>
                </a:solidFill>
                <a:latin typeface="微软雅黑" pitchFamily="34" charset="-122"/>
                <a:ea typeface="微软雅黑" pitchFamily="34" charset="-122"/>
              </a:rPr>
              <a:t>说明文字点击此处添加说明文字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a:t>
            </a:r>
            <a:r>
              <a:rPr lang="zh-CN" altLang="en-US" sz="1200" dirty="0" smtClean="0">
                <a:solidFill>
                  <a:schemeClr val="tx1">
                    <a:lumMod val="65000"/>
                    <a:lumOff val="35000"/>
                  </a:schemeClr>
                </a:solidFill>
                <a:latin typeface="微软雅黑" pitchFamily="34" charset="-122"/>
                <a:ea typeface="微软雅黑" pitchFamily="34" charset="-122"/>
              </a:rPr>
              <a:t>文字</a:t>
            </a:r>
            <a:r>
              <a:rPr lang="zh-CN" altLang="en-US" sz="1200" dirty="0">
                <a:solidFill>
                  <a:schemeClr val="tx1">
                    <a:lumMod val="65000"/>
                    <a:lumOff val="35000"/>
                  </a:schemeClr>
                </a:solidFill>
                <a:latin typeface="微软雅黑" pitchFamily="34" charset="-122"/>
                <a:ea typeface="微软雅黑" pitchFamily="34" charset="-122"/>
              </a:rPr>
              <a:t>点击此处添加说明</a:t>
            </a:r>
            <a:r>
              <a:rPr lang="zh-CN" altLang="en-US" sz="1200" dirty="0" smtClean="0">
                <a:solidFill>
                  <a:schemeClr val="tx1">
                    <a:lumMod val="65000"/>
                    <a:lumOff val="35000"/>
                  </a:schemeClr>
                </a:solidFill>
                <a:latin typeface="微软雅黑" pitchFamily="34" charset="-122"/>
                <a:ea typeface="微软雅黑" pitchFamily="34" charset="-122"/>
              </a:rPr>
              <a:t>文字</a:t>
            </a:r>
            <a:endParaRPr lang="zh-CN" altLang="en-US" sz="1200" dirty="0">
              <a:solidFill>
                <a:schemeClr val="tx1">
                  <a:lumMod val="65000"/>
                  <a:lumOff val="35000"/>
                </a:schemeClr>
              </a:solidFill>
              <a:latin typeface="微软雅黑" pitchFamily="34" charset="-122"/>
              <a:ea typeface="微软雅黑" pitchFamily="34" charset="-122"/>
            </a:endParaRPr>
          </a:p>
        </p:txBody>
      </p:sp>
      <p:sp>
        <p:nvSpPr>
          <p:cNvPr id="34" name="矩形 4"/>
          <p:cNvSpPr>
            <a:spLocks noChangeArrowheads="1"/>
          </p:cNvSpPr>
          <p:nvPr/>
        </p:nvSpPr>
        <p:spPr bwMode="auto">
          <a:xfrm>
            <a:off x="7196053" y="1769686"/>
            <a:ext cx="1809709" cy="1953327"/>
          </a:xfrm>
          <a:prstGeom prst="rect">
            <a:avLst/>
          </a:prstGeom>
          <a:noFill/>
          <a:ln w="9525">
            <a:noFill/>
            <a:miter lim="800000"/>
            <a:headEnd/>
            <a:tailEnd/>
          </a:ln>
        </p:spPr>
        <p:txBody>
          <a:bodyPr wrap="square" lIns="68553" tIns="34276" rIns="68553" bIns="34276">
            <a:spAutoFit/>
          </a:bodyPr>
          <a:lstStyle/>
          <a:p>
            <a:pPr>
              <a:lnSpc>
                <a:spcPct val="150000"/>
              </a:lnSpc>
              <a:spcBef>
                <a:spcPts val="150"/>
              </a:spcBef>
              <a:spcAft>
                <a:spcPts val="450"/>
              </a:spcAft>
            </a:pPr>
            <a:r>
              <a:rPr lang="en-US" altLang="zh-CN" sz="1200" b="1" u="sng" dirty="0">
                <a:solidFill>
                  <a:srgbClr val="414455"/>
                </a:solidFill>
                <a:latin typeface="微软雅黑" pitchFamily="34" charset="-122"/>
                <a:ea typeface="微软雅黑" pitchFamily="34" charset="-122"/>
              </a:rPr>
              <a:t>2</a:t>
            </a:r>
            <a:r>
              <a:rPr lang="zh-CN" altLang="en-US" sz="1200" b="1" u="sng" dirty="0">
                <a:solidFill>
                  <a:srgbClr val="414455"/>
                </a:solidFill>
                <a:latin typeface="微软雅黑" pitchFamily="34" charset="-122"/>
                <a:ea typeface="微软雅黑" pitchFamily="34" charset="-122"/>
              </a:rPr>
              <a:t>）点击此处添加文本：</a:t>
            </a:r>
            <a:endParaRPr lang="en-US" altLang="zh-CN" sz="1200" b="1" u="sng" dirty="0">
              <a:solidFill>
                <a:srgbClr val="414455"/>
              </a:solidFill>
              <a:latin typeface="微软雅黑" pitchFamily="34" charset="-122"/>
              <a:ea typeface="微软雅黑" pitchFamily="34" charset="-122"/>
            </a:endParaRP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a:t>
            </a:r>
          </a:p>
          <a:p>
            <a:pPr>
              <a:lnSpc>
                <a:spcPct val="130000"/>
              </a:lnSpc>
              <a:spcBef>
                <a:spcPts val="150"/>
              </a:spcBef>
              <a:spcAft>
                <a:spcPts val="45"/>
              </a:spcAft>
            </a:pPr>
            <a:r>
              <a:rPr lang="zh-CN" altLang="en-US" sz="1200" dirty="0">
                <a:solidFill>
                  <a:schemeClr val="tx1">
                    <a:lumMod val="65000"/>
                    <a:lumOff val="35000"/>
                  </a:schemeClr>
                </a:solidFill>
                <a:latin typeface="微软雅黑" pitchFamily="34" charset="-122"/>
                <a:ea typeface="微软雅黑" pitchFamily="34" charset="-122"/>
              </a:rPr>
              <a:t>点击此处添加说明文字点击此处添加说明文字</a:t>
            </a:r>
          </a:p>
        </p:txBody>
      </p:sp>
    </p:spTree>
    <p:extLst>
      <p:ext uri="{BB962C8B-B14F-4D97-AF65-F5344CB8AC3E}">
        <p14:creationId xmlns:p14="http://schemas.microsoft.com/office/powerpoint/2010/main" val="127121783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53" presetClass="entr" presetSubtype="16"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par>
                          <p:cTn id="17" fill="hold">
                            <p:stCondLst>
                              <p:cond delay="1200"/>
                            </p:stCondLst>
                            <p:childTnLst>
                              <p:par>
                                <p:cTn id="18" presetID="53" presetClass="entr" presetSubtype="52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500" fill="hold"/>
                                        <p:tgtEl>
                                          <p:spTgt spid="17"/>
                                        </p:tgtEl>
                                        <p:attrNameLst>
                                          <p:attrName>ppt_w</p:attrName>
                                        </p:attrNameLst>
                                      </p:cBhvr>
                                      <p:tavLst>
                                        <p:tav tm="0">
                                          <p:val>
                                            <p:fltVal val="0"/>
                                          </p:val>
                                        </p:tav>
                                        <p:tav tm="100000">
                                          <p:val>
                                            <p:strVal val="#ppt_w"/>
                                          </p:val>
                                        </p:tav>
                                      </p:tavLst>
                                    </p:anim>
                                    <p:anim calcmode="lin" valueType="num">
                                      <p:cBhvr>
                                        <p:cTn id="21" dur="500" fill="hold"/>
                                        <p:tgtEl>
                                          <p:spTgt spid="17"/>
                                        </p:tgtEl>
                                        <p:attrNameLst>
                                          <p:attrName>ppt_h</p:attrName>
                                        </p:attrNameLst>
                                      </p:cBhvr>
                                      <p:tavLst>
                                        <p:tav tm="0">
                                          <p:val>
                                            <p:fltVal val="0"/>
                                          </p:val>
                                        </p:tav>
                                        <p:tav tm="100000">
                                          <p:val>
                                            <p:strVal val="#ppt_h"/>
                                          </p:val>
                                        </p:tav>
                                      </p:tavLst>
                                    </p:anim>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fltVal val="0.5"/>
                                          </p:val>
                                        </p:tav>
                                        <p:tav tm="100000">
                                          <p:val>
                                            <p:strVal val="#ppt_x"/>
                                          </p:val>
                                        </p:tav>
                                      </p:tavLst>
                                    </p:anim>
                                    <p:anim calcmode="lin" valueType="num">
                                      <p:cBhvr>
                                        <p:cTn id="24" dur="500" fill="hold"/>
                                        <p:tgtEl>
                                          <p:spTgt spid="17"/>
                                        </p:tgtEl>
                                        <p:attrNameLst>
                                          <p:attrName>ppt_y</p:attrName>
                                        </p:attrNameLst>
                                      </p:cBhvr>
                                      <p:tavLst>
                                        <p:tav tm="0">
                                          <p:val>
                                            <p:fltVal val="0.5"/>
                                          </p:val>
                                        </p:tav>
                                        <p:tav tm="100000">
                                          <p:val>
                                            <p:strVal val="#ppt_y"/>
                                          </p:val>
                                        </p:tav>
                                      </p:tavLst>
                                    </p:anim>
                                  </p:childTnLst>
                                </p:cTn>
                              </p:par>
                              <p:par>
                                <p:cTn id="25" presetID="53" presetClass="entr" presetSubtype="528"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fltVal val="0.5"/>
                                          </p:val>
                                        </p:tav>
                                        <p:tav tm="100000">
                                          <p:val>
                                            <p:strVal val="#ppt_x"/>
                                          </p:val>
                                        </p:tav>
                                      </p:tavLst>
                                    </p:anim>
                                    <p:anim calcmode="lin" valueType="num">
                                      <p:cBhvr>
                                        <p:cTn id="31" dur="500" fill="hold"/>
                                        <p:tgtEl>
                                          <p:spTgt spid="16"/>
                                        </p:tgtEl>
                                        <p:attrNameLst>
                                          <p:attrName>ppt_y</p:attrName>
                                        </p:attrNameLst>
                                      </p:cBhvr>
                                      <p:tavLst>
                                        <p:tav tm="0">
                                          <p:val>
                                            <p:fltVal val="0.5"/>
                                          </p:val>
                                        </p:tav>
                                        <p:tav tm="100000">
                                          <p:val>
                                            <p:strVal val="#ppt_y"/>
                                          </p:val>
                                        </p:tav>
                                      </p:tavLst>
                                    </p:anim>
                                  </p:childTnLst>
                                </p:cTn>
                              </p:par>
                            </p:childTnLst>
                          </p:cTn>
                        </p:par>
                        <p:par>
                          <p:cTn id="32" fill="hold">
                            <p:stCondLst>
                              <p:cond delay="1700"/>
                            </p:stCondLst>
                            <p:childTnLst>
                              <p:par>
                                <p:cTn id="33" presetID="22" presetClass="entr" presetSubtype="1"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up)">
                                      <p:cBhvr>
                                        <p:cTn id="35" dur="1000"/>
                                        <p:tgtEl>
                                          <p:spTgt spid="33"/>
                                        </p:tgtEl>
                                      </p:cBhvr>
                                    </p:animEffect>
                                  </p:childTnLst>
                                </p:cTn>
                              </p:par>
                            </p:childTnLst>
                          </p:cTn>
                        </p:par>
                        <p:par>
                          <p:cTn id="36" fill="hold">
                            <p:stCondLst>
                              <p:cond delay="2700"/>
                            </p:stCondLst>
                            <p:childTnLst>
                              <p:par>
                                <p:cTn id="37" presetID="22" presetClass="entr" presetSubtype="8"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par>
                          <p:cTn id="40" fill="hold">
                            <p:stCondLst>
                              <p:cond delay="3200"/>
                            </p:stCondLst>
                            <p:childTnLst>
                              <p:par>
                                <p:cTn id="41" presetID="22" presetClass="entr" presetSubtype="1"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up)">
                                      <p:cBhvr>
                                        <p:cTn id="43" dur="1000"/>
                                        <p:tgtEl>
                                          <p:spTgt spid="34"/>
                                        </p:tgtEl>
                                      </p:cBhvr>
                                    </p:animEffect>
                                  </p:childTnLst>
                                </p:cTn>
                              </p:par>
                            </p:childTnLst>
                          </p:cTn>
                        </p:par>
                        <p:par>
                          <p:cTn id="44" fill="hold">
                            <p:stCondLst>
                              <p:cond delay="4200"/>
                            </p:stCondLst>
                            <p:childTnLst>
                              <p:par>
                                <p:cTn id="45" presetID="22" presetClass="entr" presetSubtype="8"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17" grpId="0" animBg="1"/>
      <p:bldP spid="27" grpId="0" animBg="1"/>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433002"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latin typeface="微软雅黑" pitchFamily="34" charset="-122"/>
                <a:ea typeface="微软雅黑" pitchFamily="34" charset="-122"/>
              </a:rPr>
              <a:t>国内外相关研究综述</a:t>
            </a:r>
            <a:endParaRPr lang="zh-CN" altLang="en-US" b="1" dirty="0">
              <a:latin typeface="微软雅黑" pitchFamily="34" charset="-122"/>
              <a:ea typeface="微软雅黑" pitchFamily="34" charset="-122"/>
            </a:endParaRPr>
          </a:p>
        </p:txBody>
      </p:sp>
      <p:sp>
        <p:nvSpPr>
          <p:cNvPr id="19" name="Freeform 28"/>
          <p:cNvSpPr>
            <a:spLocks/>
          </p:cNvSpPr>
          <p:nvPr/>
        </p:nvSpPr>
        <p:spPr bwMode="auto">
          <a:xfrm>
            <a:off x="1991289" y="2474233"/>
            <a:ext cx="1209942" cy="881026"/>
          </a:xfrm>
          <a:custGeom>
            <a:avLst/>
            <a:gdLst>
              <a:gd name="T0" fmla="*/ 494 w 1236"/>
              <a:gd name="T1" fmla="*/ 798 h 900"/>
              <a:gd name="T2" fmla="*/ 430 w 1236"/>
              <a:gd name="T3" fmla="*/ 762 h 900"/>
              <a:gd name="T4" fmla="*/ 278 w 1236"/>
              <a:gd name="T5" fmla="*/ 748 h 900"/>
              <a:gd name="T6" fmla="*/ 176 w 1236"/>
              <a:gd name="T7" fmla="*/ 704 h 900"/>
              <a:gd name="T8" fmla="*/ 148 w 1236"/>
              <a:gd name="T9" fmla="*/ 670 h 900"/>
              <a:gd name="T10" fmla="*/ 70 w 1236"/>
              <a:gd name="T11" fmla="*/ 640 h 900"/>
              <a:gd name="T12" fmla="*/ 24 w 1236"/>
              <a:gd name="T13" fmla="*/ 596 h 900"/>
              <a:gd name="T14" fmla="*/ 0 w 1236"/>
              <a:gd name="T15" fmla="*/ 412 h 900"/>
              <a:gd name="T16" fmla="*/ 16 w 1236"/>
              <a:gd name="T17" fmla="*/ 340 h 900"/>
              <a:gd name="T18" fmla="*/ 26 w 1236"/>
              <a:gd name="T19" fmla="*/ 328 h 900"/>
              <a:gd name="T20" fmla="*/ 52 w 1236"/>
              <a:gd name="T21" fmla="*/ 314 h 900"/>
              <a:gd name="T22" fmla="*/ 98 w 1236"/>
              <a:gd name="T23" fmla="*/ 336 h 900"/>
              <a:gd name="T24" fmla="*/ 150 w 1236"/>
              <a:gd name="T25" fmla="*/ 336 h 900"/>
              <a:gd name="T26" fmla="*/ 138 w 1236"/>
              <a:gd name="T27" fmla="*/ 274 h 900"/>
              <a:gd name="T28" fmla="*/ 168 w 1236"/>
              <a:gd name="T29" fmla="*/ 236 h 900"/>
              <a:gd name="T30" fmla="*/ 186 w 1236"/>
              <a:gd name="T31" fmla="*/ 192 h 900"/>
              <a:gd name="T32" fmla="*/ 152 w 1236"/>
              <a:gd name="T33" fmla="*/ 150 h 900"/>
              <a:gd name="T34" fmla="*/ 120 w 1236"/>
              <a:gd name="T35" fmla="*/ 120 h 900"/>
              <a:gd name="T36" fmla="*/ 118 w 1236"/>
              <a:gd name="T37" fmla="*/ 92 h 900"/>
              <a:gd name="T38" fmla="*/ 104 w 1236"/>
              <a:gd name="T39" fmla="*/ 58 h 900"/>
              <a:gd name="T40" fmla="*/ 234 w 1236"/>
              <a:gd name="T41" fmla="*/ 42 h 900"/>
              <a:gd name="T42" fmla="*/ 340 w 1236"/>
              <a:gd name="T43" fmla="*/ 4 h 900"/>
              <a:gd name="T44" fmla="*/ 430 w 1236"/>
              <a:gd name="T45" fmla="*/ 8 h 900"/>
              <a:gd name="T46" fmla="*/ 526 w 1236"/>
              <a:gd name="T47" fmla="*/ 22 h 900"/>
              <a:gd name="T48" fmla="*/ 654 w 1236"/>
              <a:gd name="T49" fmla="*/ 114 h 900"/>
              <a:gd name="T50" fmla="*/ 720 w 1236"/>
              <a:gd name="T51" fmla="*/ 110 h 900"/>
              <a:gd name="T52" fmla="*/ 720 w 1236"/>
              <a:gd name="T53" fmla="*/ 56 h 900"/>
              <a:gd name="T54" fmla="*/ 792 w 1236"/>
              <a:gd name="T55" fmla="*/ 72 h 900"/>
              <a:gd name="T56" fmla="*/ 930 w 1236"/>
              <a:gd name="T57" fmla="*/ 128 h 900"/>
              <a:gd name="T58" fmla="*/ 952 w 1236"/>
              <a:gd name="T59" fmla="*/ 142 h 900"/>
              <a:gd name="T60" fmla="*/ 1088 w 1236"/>
              <a:gd name="T61" fmla="*/ 224 h 900"/>
              <a:gd name="T62" fmla="*/ 1174 w 1236"/>
              <a:gd name="T63" fmla="*/ 250 h 900"/>
              <a:gd name="T64" fmla="*/ 1216 w 1236"/>
              <a:gd name="T65" fmla="*/ 368 h 900"/>
              <a:gd name="T66" fmla="*/ 1236 w 1236"/>
              <a:gd name="T67" fmla="*/ 452 h 900"/>
              <a:gd name="T68" fmla="*/ 1184 w 1236"/>
              <a:gd name="T69" fmla="*/ 496 h 900"/>
              <a:gd name="T70" fmla="*/ 1120 w 1236"/>
              <a:gd name="T71" fmla="*/ 584 h 900"/>
              <a:gd name="T72" fmla="*/ 1144 w 1236"/>
              <a:gd name="T73" fmla="*/ 626 h 900"/>
              <a:gd name="T74" fmla="*/ 1086 w 1236"/>
              <a:gd name="T75" fmla="*/ 606 h 900"/>
              <a:gd name="T76" fmla="*/ 1030 w 1236"/>
              <a:gd name="T77" fmla="*/ 642 h 900"/>
              <a:gd name="T78" fmla="*/ 1064 w 1236"/>
              <a:gd name="T79" fmla="*/ 694 h 900"/>
              <a:gd name="T80" fmla="*/ 1076 w 1236"/>
              <a:gd name="T81" fmla="*/ 792 h 900"/>
              <a:gd name="T82" fmla="*/ 1034 w 1236"/>
              <a:gd name="T83" fmla="*/ 804 h 900"/>
              <a:gd name="T84" fmla="*/ 996 w 1236"/>
              <a:gd name="T85" fmla="*/ 806 h 900"/>
              <a:gd name="T86" fmla="*/ 956 w 1236"/>
              <a:gd name="T87" fmla="*/ 788 h 900"/>
              <a:gd name="T88" fmla="*/ 920 w 1236"/>
              <a:gd name="T89" fmla="*/ 800 h 900"/>
              <a:gd name="T90" fmla="*/ 878 w 1236"/>
              <a:gd name="T91" fmla="*/ 780 h 900"/>
              <a:gd name="T92" fmla="*/ 828 w 1236"/>
              <a:gd name="T93" fmla="*/ 698 h 900"/>
              <a:gd name="T94" fmla="*/ 778 w 1236"/>
              <a:gd name="T95" fmla="*/ 654 h 900"/>
              <a:gd name="T96" fmla="*/ 700 w 1236"/>
              <a:gd name="T97" fmla="*/ 662 h 900"/>
              <a:gd name="T98" fmla="*/ 722 w 1236"/>
              <a:gd name="T99" fmla="*/ 746 h 900"/>
              <a:gd name="T100" fmla="*/ 694 w 1236"/>
              <a:gd name="T101" fmla="*/ 796 h 900"/>
              <a:gd name="T102" fmla="*/ 664 w 1236"/>
              <a:gd name="T103" fmla="*/ 862 h 900"/>
              <a:gd name="T104" fmla="*/ 634 w 1236"/>
              <a:gd name="T105" fmla="*/ 886 h 900"/>
              <a:gd name="T106" fmla="*/ 604 w 1236"/>
              <a:gd name="T107" fmla="*/ 884 h 900"/>
              <a:gd name="T108" fmla="*/ 568 w 1236"/>
              <a:gd name="T109" fmla="*/ 880 h 9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6" h="900">
                <a:moveTo>
                  <a:pt x="552" y="900"/>
                </a:moveTo>
                <a:lnTo>
                  <a:pt x="552" y="900"/>
                </a:lnTo>
                <a:lnTo>
                  <a:pt x="522" y="874"/>
                </a:lnTo>
                <a:lnTo>
                  <a:pt x="510" y="834"/>
                </a:lnTo>
                <a:lnTo>
                  <a:pt x="494" y="798"/>
                </a:lnTo>
                <a:lnTo>
                  <a:pt x="486" y="790"/>
                </a:lnTo>
                <a:lnTo>
                  <a:pt x="478" y="782"/>
                </a:lnTo>
                <a:lnTo>
                  <a:pt x="460" y="772"/>
                </a:lnTo>
                <a:lnTo>
                  <a:pt x="444" y="766"/>
                </a:lnTo>
                <a:lnTo>
                  <a:pt x="430" y="762"/>
                </a:lnTo>
                <a:lnTo>
                  <a:pt x="322" y="764"/>
                </a:lnTo>
                <a:lnTo>
                  <a:pt x="310" y="762"/>
                </a:lnTo>
                <a:lnTo>
                  <a:pt x="298" y="758"/>
                </a:lnTo>
                <a:lnTo>
                  <a:pt x="278" y="748"/>
                </a:lnTo>
                <a:lnTo>
                  <a:pt x="262" y="736"/>
                </a:lnTo>
                <a:lnTo>
                  <a:pt x="248" y="724"/>
                </a:lnTo>
                <a:lnTo>
                  <a:pt x="220" y="720"/>
                </a:lnTo>
                <a:lnTo>
                  <a:pt x="198" y="712"/>
                </a:lnTo>
                <a:lnTo>
                  <a:pt x="176" y="704"/>
                </a:lnTo>
                <a:lnTo>
                  <a:pt x="158" y="692"/>
                </a:lnTo>
                <a:lnTo>
                  <a:pt x="156" y="686"/>
                </a:lnTo>
                <a:lnTo>
                  <a:pt x="154" y="680"/>
                </a:lnTo>
                <a:lnTo>
                  <a:pt x="148" y="670"/>
                </a:lnTo>
                <a:lnTo>
                  <a:pt x="138" y="662"/>
                </a:lnTo>
                <a:lnTo>
                  <a:pt x="118" y="658"/>
                </a:lnTo>
                <a:lnTo>
                  <a:pt x="100" y="654"/>
                </a:lnTo>
                <a:lnTo>
                  <a:pt x="84" y="648"/>
                </a:lnTo>
                <a:lnTo>
                  <a:pt x="70" y="640"/>
                </a:lnTo>
                <a:lnTo>
                  <a:pt x="62" y="638"/>
                </a:lnTo>
                <a:lnTo>
                  <a:pt x="54" y="634"/>
                </a:lnTo>
                <a:lnTo>
                  <a:pt x="42" y="624"/>
                </a:lnTo>
                <a:lnTo>
                  <a:pt x="32" y="610"/>
                </a:lnTo>
                <a:lnTo>
                  <a:pt x="24" y="596"/>
                </a:lnTo>
                <a:lnTo>
                  <a:pt x="18" y="580"/>
                </a:lnTo>
                <a:lnTo>
                  <a:pt x="12" y="566"/>
                </a:lnTo>
                <a:lnTo>
                  <a:pt x="6" y="542"/>
                </a:lnTo>
                <a:lnTo>
                  <a:pt x="0" y="412"/>
                </a:lnTo>
                <a:lnTo>
                  <a:pt x="14" y="388"/>
                </a:lnTo>
                <a:lnTo>
                  <a:pt x="18" y="376"/>
                </a:lnTo>
                <a:lnTo>
                  <a:pt x="22" y="366"/>
                </a:lnTo>
                <a:lnTo>
                  <a:pt x="20" y="352"/>
                </a:lnTo>
                <a:lnTo>
                  <a:pt x="16" y="340"/>
                </a:lnTo>
                <a:lnTo>
                  <a:pt x="12" y="332"/>
                </a:lnTo>
                <a:lnTo>
                  <a:pt x="10" y="328"/>
                </a:lnTo>
                <a:lnTo>
                  <a:pt x="22" y="326"/>
                </a:lnTo>
                <a:lnTo>
                  <a:pt x="26" y="328"/>
                </a:lnTo>
                <a:lnTo>
                  <a:pt x="32" y="330"/>
                </a:lnTo>
                <a:lnTo>
                  <a:pt x="42" y="330"/>
                </a:lnTo>
                <a:lnTo>
                  <a:pt x="50" y="320"/>
                </a:lnTo>
                <a:lnTo>
                  <a:pt x="52" y="314"/>
                </a:lnTo>
                <a:lnTo>
                  <a:pt x="60" y="312"/>
                </a:lnTo>
                <a:lnTo>
                  <a:pt x="66" y="312"/>
                </a:lnTo>
                <a:lnTo>
                  <a:pt x="72" y="316"/>
                </a:lnTo>
                <a:lnTo>
                  <a:pt x="78" y="320"/>
                </a:lnTo>
                <a:lnTo>
                  <a:pt x="90" y="330"/>
                </a:lnTo>
                <a:lnTo>
                  <a:pt x="98" y="336"/>
                </a:lnTo>
                <a:lnTo>
                  <a:pt x="108" y="342"/>
                </a:lnTo>
                <a:lnTo>
                  <a:pt x="128" y="342"/>
                </a:lnTo>
                <a:lnTo>
                  <a:pt x="140" y="340"/>
                </a:lnTo>
                <a:lnTo>
                  <a:pt x="150" y="336"/>
                </a:lnTo>
                <a:lnTo>
                  <a:pt x="158" y="326"/>
                </a:lnTo>
                <a:lnTo>
                  <a:pt x="158" y="300"/>
                </a:lnTo>
                <a:lnTo>
                  <a:pt x="148" y="286"/>
                </a:lnTo>
                <a:lnTo>
                  <a:pt x="138" y="274"/>
                </a:lnTo>
                <a:lnTo>
                  <a:pt x="136" y="270"/>
                </a:lnTo>
                <a:lnTo>
                  <a:pt x="136" y="264"/>
                </a:lnTo>
                <a:lnTo>
                  <a:pt x="136" y="258"/>
                </a:lnTo>
                <a:lnTo>
                  <a:pt x="140" y="252"/>
                </a:lnTo>
                <a:lnTo>
                  <a:pt x="168" y="236"/>
                </a:lnTo>
                <a:lnTo>
                  <a:pt x="180" y="224"/>
                </a:lnTo>
                <a:lnTo>
                  <a:pt x="184" y="212"/>
                </a:lnTo>
                <a:lnTo>
                  <a:pt x="188" y="200"/>
                </a:lnTo>
                <a:lnTo>
                  <a:pt x="186" y="192"/>
                </a:lnTo>
                <a:lnTo>
                  <a:pt x="184" y="184"/>
                </a:lnTo>
                <a:lnTo>
                  <a:pt x="178" y="178"/>
                </a:lnTo>
                <a:lnTo>
                  <a:pt x="172" y="174"/>
                </a:lnTo>
                <a:lnTo>
                  <a:pt x="160" y="164"/>
                </a:lnTo>
                <a:lnTo>
                  <a:pt x="152" y="150"/>
                </a:lnTo>
                <a:lnTo>
                  <a:pt x="142" y="138"/>
                </a:lnTo>
                <a:lnTo>
                  <a:pt x="132" y="128"/>
                </a:lnTo>
                <a:lnTo>
                  <a:pt x="126" y="126"/>
                </a:lnTo>
                <a:lnTo>
                  <a:pt x="122" y="126"/>
                </a:lnTo>
                <a:lnTo>
                  <a:pt x="120" y="120"/>
                </a:lnTo>
                <a:lnTo>
                  <a:pt x="116" y="114"/>
                </a:lnTo>
                <a:lnTo>
                  <a:pt x="114" y="110"/>
                </a:lnTo>
                <a:lnTo>
                  <a:pt x="114" y="104"/>
                </a:lnTo>
                <a:lnTo>
                  <a:pt x="118" y="98"/>
                </a:lnTo>
                <a:lnTo>
                  <a:pt x="118" y="92"/>
                </a:lnTo>
                <a:lnTo>
                  <a:pt x="118" y="86"/>
                </a:lnTo>
                <a:lnTo>
                  <a:pt x="116" y="80"/>
                </a:lnTo>
                <a:lnTo>
                  <a:pt x="110" y="70"/>
                </a:lnTo>
                <a:lnTo>
                  <a:pt x="104" y="66"/>
                </a:lnTo>
                <a:lnTo>
                  <a:pt x="104" y="58"/>
                </a:lnTo>
                <a:lnTo>
                  <a:pt x="120" y="56"/>
                </a:lnTo>
                <a:lnTo>
                  <a:pt x="138" y="52"/>
                </a:lnTo>
                <a:lnTo>
                  <a:pt x="176" y="50"/>
                </a:lnTo>
                <a:lnTo>
                  <a:pt x="214" y="46"/>
                </a:lnTo>
                <a:lnTo>
                  <a:pt x="234" y="42"/>
                </a:lnTo>
                <a:lnTo>
                  <a:pt x="252" y="38"/>
                </a:lnTo>
                <a:lnTo>
                  <a:pt x="280" y="24"/>
                </a:lnTo>
                <a:lnTo>
                  <a:pt x="310" y="12"/>
                </a:lnTo>
                <a:lnTo>
                  <a:pt x="324" y="6"/>
                </a:lnTo>
                <a:lnTo>
                  <a:pt x="340" y="4"/>
                </a:lnTo>
                <a:lnTo>
                  <a:pt x="358" y="0"/>
                </a:lnTo>
                <a:lnTo>
                  <a:pt x="378" y="0"/>
                </a:lnTo>
                <a:lnTo>
                  <a:pt x="400" y="10"/>
                </a:lnTo>
                <a:lnTo>
                  <a:pt x="430" y="8"/>
                </a:lnTo>
                <a:lnTo>
                  <a:pt x="462" y="10"/>
                </a:lnTo>
                <a:lnTo>
                  <a:pt x="478" y="10"/>
                </a:lnTo>
                <a:lnTo>
                  <a:pt x="494" y="12"/>
                </a:lnTo>
                <a:lnTo>
                  <a:pt x="510" y="16"/>
                </a:lnTo>
                <a:lnTo>
                  <a:pt x="526" y="22"/>
                </a:lnTo>
                <a:lnTo>
                  <a:pt x="604" y="72"/>
                </a:lnTo>
                <a:lnTo>
                  <a:pt x="612" y="84"/>
                </a:lnTo>
                <a:lnTo>
                  <a:pt x="638" y="104"/>
                </a:lnTo>
                <a:lnTo>
                  <a:pt x="654" y="114"/>
                </a:lnTo>
                <a:lnTo>
                  <a:pt x="676" y="122"/>
                </a:lnTo>
                <a:lnTo>
                  <a:pt x="706" y="122"/>
                </a:lnTo>
                <a:lnTo>
                  <a:pt x="720" y="110"/>
                </a:lnTo>
                <a:lnTo>
                  <a:pt x="722" y="94"/>
                </a:lnTo>
                <a:lnTo>
                  <a:pt x="720" y="80"/>
                </a:lnTo>
                <a:lnTo>
                  <a:pt x="718" y="68"/>
                </a:lnTo>
                <a:lnTo>
                  <a:pt x="716" y="58"/>
                </a:lnTo>
                <a:lnTo>
                  <a:pt x="720" y="56"/>
                </a:lnTo>
                <a:lnTo>
                  <a:pt x="724" y="54"/>
                </a:lnTo>
                <a:lnTo>
                  <a:pt x="736" y="52"/>
                </a:lnTo>
                <a:lnTo>
                  <a:pt x="762" y="52"/>
                </a:lnTo>
                <a:lnTo>
                  <a:pt x="792" y="72"/>
                </a:lnTo>
                <a:lnTo>
                  <a:pt x="822" y="80"/>
                </a:lnTo>
                <a:lnTo>
                  <a:pt x="858" y="84"/>
                </a:lnTo>
                <a:lnTo>
                  <a:pt x="898" y="104"/>
                </a:lnTo>
                <a:lnTo>
                  <a:pt x="930" y="128"/>
                </a:lnTo>
                <a:lnTo>
                  <a:pt x="930" y="132"/>
                </a:lnTo>
                <a:lnTo>
                  <a:pt x="940" y="140"/>
                </a:lnTo>
                <a:lnTo>
                  <a:pt x="952" y="142"/>
                </a:lnTo>
                <a:lnTo>
                  <a:pt x="964" y="140"/>
                </a:lnTo>
                <a:lnTo>
                  <a:pt x="992" y="136"/>
                </a:lnTo>
                <a:lnTo>
                  <a:pt x="1032" y="184"/>
                </a:lnTo>
                <a:lnTo>
                  <a:pt x="1088" y="224"/>
                </a:lnTo>
                <a:lnTo>
                  <a:pt x="1116" y="238"/>
                </a:lnTo>
                <a:lnTo>
                  <a:pt x="1166" y="238"/>
                </a:lnTo>
                <a:lnTo>
                  <a:pt x="1174" y="250"/>
                </a:lnTo>
                <a:lnTo>
                  <a:pt x="1182" y="272"/>
                </a:lnTo>
                <a:lnTo>
                  <a:pt x="1188" y="294"/>
                </a:lnTo>
                <a:lnTo>
                  <a:pt x="1194" y="316"/>
                </a:lnTo>
                <a:lnTo>
                  <a:pt x="1216" y="368"/>
                </a:lnTo>
                <a:lnTo>
                  <a:pt x="1220" y="412"/>
                </a:lnTo>
                <a:lnTo>
                  <a:pt x="1228" y="422"/>
                </a:lnTo>
                <a:lnTo>
                  <a:pt x="1234" y="436"/>
                </a:lnTo>
                <a:lnTo>
                  <a:pt x="1236" y="444"/>
                </a:lnTo>
                <a:lnTo>
                  <a:pt x="1236" y="452"/>
                </a:lnTo>
                <a:lnTo>
                  <a:pt x="1232" y="458"/>
                </a:lnTo>
                <a:lnTo>
                  <a:pt x="1226" y="466"/>
                </a:lnTo>
                <a:lnTo>
                  <a:pt x="1200" y="482"/>
                </a:lnTo>
                <a:lnTo>
                  <a:pt x="1192" y="488"/>
                </a:lnTo>
                <a:lnTo>
                  <a:pt x="1184" y="496"/>
                </a:lnTo>
                <a:lnTo>
                  <a:pt x="1172" y="514"/>
                </a:lnTo>
                <a:lnTo>
                  <a:pt x="1156" y="542"/>
                </a:lnTo>
                <a:lnTo>
                  <a:pt x="1120" y="568"/>
                </a:lnTo>
                <a:lnTo>
                  <a:pt x="1120" y="584"/>
                </a:lnTo>
                <a:lnTo>
                  <a:pt x="1154" y="614"/>
                </a:lnTo>
                <a:lnTo>
                  <a:pt x="1152" y="620"/>
                </a:lnTo>
                <a:lnTo>
                  <a:pt x="1148" y="624"/>
                </a:lnTo>
                <a:lnTo>
                  <a:pt x="1144" y="626"/>
                </a:lnTo>
                <a:lnTo>
                  <a:pt x="1138" y="628"/>
                </a:lnTo>
                <a:lnTo>
                  <a:pt x="1128" y="628"/>
                </a:lnTo>
                <a:lnTo>
                  <a:pt x="1120" y="628"/>
                </a:lnTo>
                <a:lnTo>
                  <a:pt x="1086" y="606"/>
                </a:lnTo>
                <a:lnTo>
                  <a:pt x="1052" y="604"/>
                </a:lnTo>
                <a:lnTo>
                  <a:pt x="1038" y="606"/>
                </a:lnTo>
                <a:lnTo>
                  <a:pt x="1030" y="608"/>
                </a:lnTo>
                <a:lnTo>
                  <a:pt x="1030" y="632"/>
                </a:lnTo>
                <a:lnTo>
                  <a:pt x="1030" y="642"/>
                </a:lnTo>
                <a:lnTo>
                  <a:pt x="1032" y="652"/>
                </a:lnTo>
                <a:lnTo>
                  <a:pt x="1036" y="662"/>
                </a:lnTo>
                <a:lnTo>
                  <a:pt x="1042" y="672"/>
                </a:lnTo>
                <a:lnTo>
                  <a:pt x="1052" y="682"/>
                </a:lnTo>
                <a:lnTo>
                  <a:pt x="1064" y="694"/>
                </a:lnTo>
                <a:lnTo>
                  <a:pt x="1064" y="730"/>
                </a:lnTo>
                <a:lnTo>
                  <a:pt x="1080" y="780"/>
                </a:lnTo>
                <a:lnTo>
                  <a:pt x="1078" y="788"/>
                </a:lnTo>
                <a:lnTo>
                  <a:pt x="1076" y="792"/>
                </a:lnTo>
                <a:lnTo>
                  <a:pt x="1074" y="796"/>
                </a:lnTo>
                <a:lnTo>
                  <a:pt x="1068" y="798"/>
                </a:lnTo>
                <a:lnTo>
                  <a:pt x="1058" y="800"/>
                </a:lnTo>
                <a:lnTo>
                  <a:pt x="1046" y="800"/>
                </a:lnTo>
                <a:lnTo>
                  <a:pt x="1034" y="804"/>
                </a:lnTo>
                <a:lnTo>
                  <a:pt x="1028" y="808"/>
                </a:lnTo>
                <a:lnTo>
                  <a:pt x="1014" y="818"/>
                </a:lnTo>
                <a:lnTo>
                  <a:pt x="1004" y="818"/>
                </a:lnTo>
                <a:lnTo>
                  <a:pt x="996" y="806"/>
                </a:lnTo>
                <a:lnTo>
                  <a:pt x="968" y="804"/>
                </a:lnTo>
                <a:lnTo>
                  <a:pt x="968" y="798"/>
                </a:lnTo>
                <a:lnTo>
                  <a:pt x="964" y="794"/>
                </a:lnTo>
                <a:lnTo>
                  <a:pt x="956" y="788"/>
                </a:lnTo>
                <a:lnTo>
                  <a:pt x="936" y="786"/>
                </a:lnTo>
                <a:lnTo>
                  <a:pt x="934" y="792"/>
                </a:lnTo>
                <a:lnTo>
                  <a:pt x="926" y="796"/>
                </a:lnTo>
                <a:lnTo>
                  <a:pt x="920" y="800"/>
                </a:lnTo>
                <a:lnTo>
                  <a:pt x="914" y="800"/>
                </a:lnTo>
                <a:lnTo>
                  <a:pt x="908" y="786"/>
                </a:lnTo>
                <a:lnTo>
                  <a:pt x="878" y="780"/>
                </a:lnTo>
                <a:lnTo>
                  <a:pt x="836" y="732"/>
                </a:lnTo>
                <a:lnTo>
                  <a:pt x="830" y="722"/>
                </a:lnTo>
                <a:lnTo>
                  <a:pt x="830" y="710"/>
                </a:lnTo>
                <a:lnTo>
                  <a:pt x="828" y="698"/>
                </a:lnTo>
                <a:lnTo>
                  <a:pt x="824" y="690"/>
                </a:lnTo>
                <a:lnTo>
                  <a:pt x="820" y="682"/>
                </a:lnTo>
                <a:lnTo>
                  <a:pt x="808" y="670"/>
                </a:lnTo>
                <a:lnTo>
                  <a:pt x="796" y="658"/>
                </a:lnTo>
                <a:lnTo>
                  <a:pt x="778" y="654"/>
                </a:lnTo>
                <a:lnTo>
                  <a:pt x="758" y="652"/>
                </a:lnTo>
                <a:lnTo>
                  <a:pt x="724" y="654"/>
                </a:lnTo>
                <a:lnTo>
                  <a:pt x="706" y="656"/>
                </a:lnTo>
                <a:lnTo>
                  <a:pt x="702" y="660"/>
                </a:lnTo>
                <a:lnTo>
                  <a:pt x="700" y="662"/>
                </a:lnTo>
                <a:lnTo>
                  <a:pt x="698" y="674"/>
                </a:lnTo>
                <a:lnTo>
                  <a:pt x="698" y="694"/>
                </a:lnTo>
                <a:lnTo>
                  <a:pt x="722" y="726"/>
                </a:lnTo>
                <a:lnTo>
                  <a:pt x="722" y="746"/>
                </a:lnTo>
                <a:lnTo>
                  <a:pt x="712" y="758"/>
                </a:lnTo>
                <a:lnTo>
                  <a:pt x="700" y="772"/>
                </a:lnTo>
                <a:lnTo>
                  <a:pt x="696" y="778"/>
                </a:lnTo>
                <a:lnTo>
                  <a:pt x="694" y="786"/>
                </a:lnTo>
                <a:lnTo>
                  <a:pt x="694" y="796"/>
                </a:lnTo>
                <a:lnTo>
                  <a:pt x="698" y="804"/>
                </a:lnTo>
                <a:lnTo>
                  <a:pt x="698" y="810"/>
                </a:lnTo>
                <a:lnTo>
                  <a:pt x="694" y="818"/>
                </a:lnTo>
                <a:lnTo>
                  <a:pt x="684" y="834"/>
                </a:lnTo>
                <a:lnTo>
                  <a:pt x="664" y="862"/>
                </a:lnTo>
                <a:lnTo>
                  <a:pt x="658" y="870"/>
                </a:lnTo>
                <a:lnTo>
                  <a:pt x="652" y="878"/>
                </a:lnTo>
                <a:lnTo>
                  <a:pt x="644" y="882"/>
                </a:lnTo>
                <a:lnTo>
                  <a:pt x="634" y="886"/>
                </a:lnTo>
                <a:lnTo>
                  <a:pt x="624" y="898"/>
                </a:lnTo>
                <a:lnTo>
                  <a:pt x="618" y="896"/>
                </a:lnTo>
                <a:lnTo>
                  <a:pt x="612" y="896"/>
                </a:lnTo>
                <a:lnTo>
                  <a:pt x="608" y="890"/>
                </a:lnTo>
                <a:lnTo>
                  <a:pt x="604" y="884"/>
                </a:lnTo>
                <a:lnTo>
                  <a:pt x="604" y="880"/>
                </a:lnTo>
                <a:lnTo>
                  <a:pt x="598" y="878"/>
                </a:lnTo>
                <a:lnTo>
                  <a:pt x="594" y="876"/>
                </a:lnTo>
                <a:lnTo>
                  <a:pt x="582" y="876"/>
                </a:lnTo>
                <a:lnTo>
                  <a:pt x="568" y="880"/>
                </a:lnTo>
                <a:lnTo>
                  <a:pt x="560" y="892"/>
                </a:lnTo>
                <a:lnTo>
                  <a:pt x="556" y="896"/>
                </a:lnTo>
                <a:lnTo>
                  <a:pt x="552" y="900"/>
                </a:lnTo>
                <a:close/>
              </a:path>
            </a:pathLst>
          </a:custGeom>
          <a:solidFill>
            <a:schemeClr val="tx1">
              <a:lumMod val="50000"/>
              <a:lumOff val="50000"/>
            </a:schemeClr>
          </a:solid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grpSp>
        <p:nvGrpSpPr>
          <p:cNvPr id="20" name="组合 19"/>
          <p:cNvGrpSpPr/>
          <p:nvPr/>
        </p:nvGrpSpPr>
        <p:grpSpPr>
          <a:xfrm>
            <a:off x="711844" y="848252"/>
            <a:ext cx="4896544" cy="4052718"/>
            <a:chOff x="790386" y="1099603"/>
            <a:chExt cx="4896544" cy="4052718"/>
          </a:xfrm>
          <a:solidFill>
            <a:srgbClr val="23A5C3"/>
          </a:solidFill>
        </p:grpSpPr>
        <p:sp>
          <p:nvSpPr>
            <p:cNvPr id="21" name="Freeform 7"/>
            <p:cNvSpPr>
              <a:spLocks/>
            </p:cNvSpPr>
            <p:nvPr/>
          </p:nvSpPr>
          <p:spPr bwMode="auto">
            <a:xfrm>
              <a:off x="3832861" y="4935001"/>
              <a:ext cx="260392" cy="217320"/>
            </a:xfrm>
            <a:custGeom>
              <a:avLst/>
              <a:gdLst>
                <a:gd name="T0" fmla="*/ 88 w 266"/>
                <a:gd name="T1" fmla="*/ 222 h 222"/>
                <a:gd name="T2" fmla="*/ 88 w 266"/>
                <a:gd name="T3" fmla="*/ 222 h 222"/>
                <a:gd name="T4" fmla="*/ 62 w 266"/>
                <a:gd name="T5" fmla="*/ 212 h 222"/>
                <a:gd name="T6" fmla="*/ 40 w 266"/>
                <a:gd name="T7" fmla="*/ 206 h 222"/>
                <a:gd name="T8" fmla="*/ 20 w 266"/>
                <a:gd name="T9" fmla="*/ 196 h 222"/>
                <a:gd name="T10" fmla="*/ 12 w 266"/>
                <a:gd name="T11" fmla="*/ 190 h 222"/>
                <a:gd name="T12" fmla="*/ 6 w 266"/>
                <a:gd name="T13" fmla="*/ 184 h 222"/>
                <a:gd name="T14" fmla="*/ 6 w 266"/>
                <a:gd name="T15" fmla="*/ 184 h 222"/>
                <a:gd name="T16" fmla="*/ 2 w 266"/>
                <a:gd name="T17" fmla="*/ 160 h 222"/>
                <a:gd name="T18" fmla="*/ 0 w 266"/>
                <a:gd name="T19" fmla="*/ 132 h 222"/>
                <a:gd name="T20" fmla="*/ 2 w 266"/>
                <a:gd name="T21" fmla="*/ 108 h 222"/>
                <a:gd name="T22" fmla="*/ 4 w 266"/>
                <a:gd name="T23" fmla="*/ 98 h 222"/>
                <a:gd name="T24" fmla="*/ 8 w 266"/>
                <a:gd name="T25" fmla="*/ 88 h 222"/>
                <a:gd name="T26" fmla="*/ 8 w 266"/>
                <a:gd name="T27" fmla="*/ 88 h 222"/>
                <a:gd name="T28" fmla="*/ 26 w 266"/>
                <a:gd name="T29" fmla="*/ 82 h 222"/>
                <a:gd name="T30" fmla="*/ 36 w 266"/>
                <a:gd name="T31" fmla="*/ 78 h 222"/>
                <a:gd name="T32" fmla="*/ 44 w 266"/>
                <a:gd name="T33" fmla="*/ 74 h 222"/>
                <a:gd name="T34" fmla="*/ 44 w 266"/>
                <a:gd name="T35" fmla="*/ 74 h 222"/>
                <a:gd name="T36" fmla="*/ 46 w 266"/>
                <a:gd name="T37" fmla="*/ 36 h 222"/>
                <a:gd name="T38" fmla="*/ 46 w 266"/>
                <a:gd name="T39" fmla="*/ 36 h 222"/>
                <a:gd name="T40" fmla="*/ 52 w 266"/>
                <a:gd name="T41" fmla="*/ 32 h 222"/>
                <a:gd name="T42" fmla="*/ 56 w 266"/>
                <a:gd name="T43" fmla="*/ 30 h 222"/>
                <a:gd name="T44" fmla="*/ 66 w 266"/>
                <a:gd name="T45" fmla="*/ 32 h 222"/>
                <a:gd name="T46" fmla="*/ 76 w 266"/>
                <a:gd name="T47" fmla="*/ 34 h 222"/>
                <a:gd name="T48" fmla="*/ 84 w 266"/>
                <a:gd name="T49" fmla="*/ 34 h 222"/>
                <a:gd name="T50" fmla="*/ 90 w 266"/>
                <a:gd name="T51" fmla="*/ 34 h 222"/>
                <a:gd name="T52" fmla="*/ 90 w 266"/>
                <a:gd name="T53" fmla="*/ 34 h 222"/>
                <a:gd name="T54" fmla="*/ 142 w 266"/>
                <a:gd name="T55" fmla="*/ 6 h 222"/>
                <a:gd name="T56" fmla="*/ 142 w 266"/>
                <a:gd name="T57" fmla="*/ 6 h 222"/>
                <a:gd name="T58" fmla="*/ 234 w 266"/>
                <a:gd name="T59" fmla="*/ 0 h 222"/>
                <a:gd name="T60" fmla="*/ 234 w 266"/>
                <a:gd name="T61" fmla="*/ 0 h 222"/>
                <a:gd name="T62" fmla="*/ 242 w 266"/>
                <a:gd name="T63" fmla="*/ 4 h 222"/>
                <a:gd name="T64" fmla="*/ 250 w 266"/>
                <a:gd name="T65" fmla="*/ 10 h 222"/>
                <a:gd name="T66" fmla="*/ 258 w 266"/>
                <a:gd name="T67" fmla="*/ 20 h 222"/>
                <a:gd name="T68" fmla="*/ 266 w 266"/>
                <a:gd name="T69" fmla="*/ 32 h 222"/>
                <a:gd name="T70" fmla="*/ 266 w 266"/>
                <a:gd name="T71" fmla="*/ 32 h 222"/>
                <a:gd name="T72" fmla="*/ 266 w 266"/>
                <a:gd name="T73" fmla="*/ 52 h 222"/>
                <a:gd name="T74" fmla="*/ 266 w 266"/>
                <a:gd name="T75" fmla="*/ 52 h 222"/>
                <a:gd name="T76" fmla="*/ 262 w 266"/>
                <a:gd name="T77" fmla="*/ 60 h 222"/>
                <a:gd name="T78" fmla="*/ 258 w 266"/>
                <a:gd name="T79" fmla="*/ 68 h 222"/>
                <a:gd name="T80" fmla="*/ 258 w 266"/>
                <a:gd name="T81" fmla="*/ 68 h 222"/>
                <a:gd name="T82" fmla="*/ 236 w 266"/>
                <a:gd name="T83" fmla="*/ 100 h 222"/>
                <a:gd name="T84" fmla="*/ 226 w 266"/>
                <a:gd name="T85" fmla="*/ 116 h 222"/>
                <a:gd name="T86" fmla="*/ 218 w 266"/>
                <a:gd name="T87" fmla="*/ 134 h 222"/>
                <a:gd name="T88" fmla="*/ 218 w 266"/>
                <a:gd name="T89" fmla="*/ 134 h 222"/>
                <a:gd name="T90" fmla="*/ 212 w 266"/>
                <a:gd name="T91" fmla="*/ 148 h 222"/>
                <a:gd name="T92" fmla="*/ 208 w 266"/>
                <a:gd name="T93" fmla="*/ 158 h 222"/>
                <a:gd name="T94" fmla="*/ 202 w 266"/>
                <a:gd name="T95" fmla="*/ 166 h 222"/>
                <a:gd name="T96" fmla="*/ 202 w 266"/>
                <a:gd name="T97" fmla="*/ 166 h 222"/>
                <a:gd name="T98" fmla="*/ 178 w 266"/>
                <a:gd name="T99" fmla="*/ 178 h 222"/>
                <a:gd name="T100" fmla="*/ 156 w 266"/>
                <a:gd name="T101" fmla="*/ 192 h 222"/>
                <a:gd name="T102" fmla="*/ 116 w 266"/>
                <a:gd name="T103" fmla="*/ 218 h 222"/>
                <a:gd name="T104" fmla="*/ 116 w 266"/>
                <a:gd name="T105" fmla="*/ 218 h 222"/>
                <a:gd name="T106" fmla="*/ 88 w 266"/>
                <a:gd name="T107" fmla="*/ 222 h 222"/>
                <a:gd name="T108" fmla="*/ 88 w 266"/>
                <a:gd name="T109" fmla="*/ 222 h 22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66" h="222">
                  <a:moveTo>
                    <a:pt x="88" y="222"/>
                  </a:moveTo>
                  <a:lnTo>
                    <a:pt x="88" y="222"/>
                  </a:lnTo>
                  <a:lnTo>
                    <a:pt x="62" y="212"/>
                  </a:lnTo>
                  <a:lnTo>
                    <a:pt x="40" y="206"/>
                  </a:lnTo>
                  <a:lnTo>
                    <a:pt x="20" y="196"/>
                  </a:lnTo>
                  <a:lnTo>
                    <a:pt x="12" y="190"/>
                  </a:lnTo>
                  <a:lnTo>
                    <a:pt x="6" y="184"/>
                  </a:lnTo>
                  <a:lnTo>
                    <a:pt x="2" y="160"/>
                  </a:lnTo>
                  <a:lnTo>
                    <a:pt x="0" y="132"/>
                  </a:lnTo>
                  <a:lnTo>
                    <a:pt x="2" y="108"/>
                  </a:lnTo>
                  <a:lnTo>
                    <a:pt x="4" y="98"/>
                  </a:lnTo>
                  <a:lnTo>
                    <a:pt x="8" y="88"/>
                  </a:lnTo>
                  <a:lnTo>
                    <a:pt x="26" y="82"/>
                  </a:lnTo>
                  <a:lnTo>
                    <a:pt x="36" y="78"/>
                  </a:lnTo>
                  <a:lnTo>
                    <a:pt x="44" y="74"/>
                  </a:lnTo>
                  <a:lnTo>
                    <a:pt x="46" y="36"/>
                  </a:lnTo>
                  <a:lnTo>
                    <a:pt x="52" y="32"/>
                  </a:lnTo>
                  <a:lnTo>
                    <a:pt x="56" y="30"/>
                  </a:lnTo>
                  <a:lnTo>
                    <a:pt x="66" y="32"/>
                  </a:lnTo>
                  <a:lnTo>
                    <a:pt x="76" y="34"/>
                  </a:lnTo>
                  <a:lnTo>
                    <a:pt x="84" y="34"/>
                  </a:lnTo>
                  <a:lnTo>
                    <a:pt x="90" y="34"/>
                  </a:lnTo>
                  <a:lnTo>
                    <a:pt x="142" y="6"/>
                  </a:lnTo>
                  <a:lnTo>
                    <a:pt x="234" y="0"/>
                  </a:lnTo>
                  <a:lnTo>
                    <a:pt x="242" y="4"/>
                  </a:lnTo>
                  <a:lnTo>
                    <a:pt x="250" y="10"/>
                  </a:lnTo>
                  <a:lnTo>
                    <a:pt x="258" y="20"/>
                  </a:lnTo>
                  <a:lnTo>
                    <a:pt x="266" y="32"/>
                  </a:lnTo>
                  <a:lnTo>
                    <a:pt x="266" y="52"/>
                  </a:lnTo>
                  <a:lnTo>
                    <a:pt x="262" y="60"/>
                  </a:lnTo>
                  <a:lnTo>
                    <a:pt x="258" y="68"/>
                  </a:lnTo>
                  <a:lnTo>
                    <a:pt x="236" y="100"/>
                  </a:lnTo>
                  <a:lnTo>
                    <a:pt x="226" y="116"/>
                  </a:lnTo>
                  <a:lnTo>
                    <a:pt x="218" y="134"/>
                  </a:lnTo>
                  <a:lnTo>
                    <a:pt x="212" y="148"/>
                  </a:lnTo>
                  <a:lnTo>
                    <a:pt x="208" y="158"/>
                  </a:lnTo>
                  <a:lnTo>
                    <a:pt x="202" y="166"/>
                  </a:lnTo>
                  <a:lnTo>
                    <a:pt x="178" y="178"/>
                  </a:lnTo>
                  <a:lnTo>
                    <a:pt x="156" y="192"/>
                  </a:lnTo>
                  <a:lnTo>
                    <a:pt x="116" y="218"/>
                  </a:lnTo>
                  <a:lnTo>
                    <a:pt x="88" y="222"/>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2" name="Freeform 8"/>
            <p:cNvSpPr>
              <a:spLocks/>
            </p:cNvSpPr>
            <p:nvPr/>
          </p:nvSpPr>
          <p:spPr bwMode="auto">
            <a:xfrm>
              <a:off x="3844608" y="4944791"/>
              <a:ext cx="238856" cy="197741"/>
            </a:xfrm>
            <a:custGeom>
              <a:avLst/>
              <a:gdLst>
                <a:gd name="T0" fmla="*/ 82 w 244"/>
                <a:gd name="T1" fmla="*/ 202 h 202"/>
                <a:gd name="T2" fmla="*/ 82 w 244"/>
                <a:gd name="T3" fmla="*/ 202 h 202"/>
                <a:gd name="T4" fmla="*/ 22 w 244"/>
                <a:gd name="T5" fmla="*/ 182 h 202"/>
                <a:gd name="T6" fmla="*/ 22 w 244"/>
                <a:gd name="T7" fmla="*/ 182 h 202"/>
                <a:gd name="T8" fmla="*/ 12 w 244"/>
                <a:gd name="T9" fmla="*/ 174 h 202"/>
                <a:gd name="T10" fmla="*/ 6 w 244"/>
                <a:gd name="T11" fmla="*/ 166 h 202"/>
                <a:gd name="T12" fmla="*/ 0 w 244"/>
                <a:gd name="T13" fmla="*/ 158 h 202"/>
                <a:gd name="T14" fmla="*/ 0 w 244"/>
                <a:gd name="T15" fmla="*/ 150 h 202"/>
                <a:gd name="T16" fmla="*/ 0 w 244"/>
                <a:gd name="T17" fmla="*/ 132 h 202"/>
                <a:gd name="T18" fmla="*/ 0 w 244"/>
                <a:gd name="T19" fmla="*/ 114 h 202"/>
                <a:gd name="T20" fmla="*/ 0 w 244"/>
                <a:gd name="T21" fmla="*/ 114 h 202"/>
                <a:gd name="T22" fmla="*/ 2 w 244"/>
                <a:gd name="T23" fmla="*/ 94 h 202"/>
                <a:gd name="T24" fmla="*/ 4 w 244"/>
                <a:gd name="T25" fmla="*/ 90 h 202"/>
                <a:gd name="T26" fmla="*/ 6 w 244"/>
                <a:gd name="T27" fmla="*/ 86 h 202"/>
                <a:gd name="T28" fmla="*/ 8 w 244"/>
                <a:gd name="T29" fmla="*/ 84 h 202"/>
                <a:gd name="T30" fmla="*/ 14 w 244"/>
                <a:gd name="T31" fmla="*/ 82 h 202"/>
                <a:gd name="T32" fmla="*/ 30 w 244"/>
                <a:gd name="T33" fmla="*/ 78 h 202"/>
                <a:gd name="T34" fmla="*/ 30 w 244"/>
                <a:gd name="T35" fmla="*/ 78 h 202"/>
                <a:gd name="T36" fmla="*/ 42 w 244"/>
                <a:gd name="T37" fmla="*/ 68 h 202"/>
                <a:gd name="T38" fmla="*/ 42 w 244"/>
                <a:gd name="T39" fmla="*/ 68 h 202"/>
                <a:gd name="T40" fmla="*/ 44 w 244"/>
                <a:gd name="T41" fmla="*/ 32 h 202"/>
                <a:gd name="T42" fmla="*/ 44 w 244"/>
                <a:gd name="T43" fmla="*/ 32 h 202"/>
                <a:gd name="T44" fmla="*/ 48 w 244"/>
                <a:gd name="T45" fmla="*/ 30 h 202"/>
                <a:gd name="T46" fmla="*/ 48 w 244"/>
                <a:gd name="T47" fmla="*/ 30 h 202"/>
                <a:gd name="T48" fmla="*/ 64 w 244"/>
                <a:gd name="T49" fmla="*/ 34 h 202"/>
                <a:gd name="T50" fmla="*/ 74 w 244"/>
                <a:gd name="T51" fmla="*/ 34 h 202"/>
                <a:gd name="T52" fmla="*/ 84 w 244"/>
                <a:gd name="T53" fmla="*/ 34 h 202"/>
                <a:gd name="T54" fmla="*/ 84 w 244"/>
                <a:gd name="T55" fmla="*/ 34 h 202"/>
                <a:gd name="T56" fmla="*/ 134 w 244"/>
                <a:gd name="T57" fmla="*/ 6 h 202"/>
                <a:gd name="T58" fmla="*/ 134 w 244"/>
                <a:gd name="T59" fmla="*/ 6 h 202"/>
                <a:gd name="T60" fmla="*/ 218 w 244"/>
                <a:gd name="T61" fmla="*/ 0 h 202"/>
                <a:gd name="T62" fmla="*/ 218 w 244"/>
                <a:gd name="T63" fmla="*/ 0 h 202"/>
                <a:gd name="T64" fmla="*/ 224 w 244"/>
                <a:gd name="T65" fmla="*/ 4 h 202"/>
                <a:gd name="T66" fmla="*/ 234 w 244"/>
                <a:gd name="T67" fmla="*/ 12 h 202"/>
                <a:gd name="T68" fmla="*/ 238 w 244"/>
                <a:gd name="T69" fmla="*/ 16 h 202"/>
                <a:gd name="T70" fmla="*/ 240 w 244"/>
                <a:gd name="T71" fmla="*/ 22 h 202"/>
                <a:gd name="T72" fmla="*/ 244 w 244"/>
                <a:gd name="T73" fmla="*/ 28 h 202"/>
                <a:gd name="T74" fmla="*/ 244 w 244"/>
                <a:gd name="T75" fmla="*/ 36 h 202"/>
                <a:gd name="T76" fmla="*/ 244 w 244"/>
                <a:gd name="T77" fmla="*/ 36 h 202"/>
                <a:gd name="T78" fmla="*/ 232 w 244"/>
                <a:gd name="T79" fmla="*/ 56 h 202"/>
                <a:gd name="T80" fmla="*/ 224 w 244"/>
                <a:gd name="T81" fmla="*/ 66 h 202"/>
                <a:gd name="T82" fmla="*/ 216 w 244"/>
                <a:gd name="T83" fmla="*/ 74 h 202"/>
                <a:gd name="T84" fmla="*/ 216 w 244"/>
                <a:gd name="T85" fmla="*/ 74 h 202"/>
                <a:gd name="T86" fmla="*/ 210 w 244"/>
                <a:gd name="T87" fmla="*/ 90 h 202"/>
                <a:gd name="T88" fmla="*/ 202 w 244"/>
                <a:gd name="T89" fmla="*/ 106 h 202"/>
                <a:gd name="T90" fmla="*/ 194 w 244"/>
                <a:gd name="T91" fmla="*/ 122 h 202"/>
                <a:gd name="T92" fmla="*/ 188 w 244"/>
                <a:gd name="T93" fmla="*/ 142 h 202"/>
                <a:gd name="T94" fmla="*/ 188 w 244"/>
                <a:gd name="T95" fmla="*/ 142 h 202"/>
                <a:gd name="T96" fmla="*/ 98 w 244"/>
                <a:gd name="T97" fmla="*/ 198 h 202"/>
                <a:gd name="T98" fmla="*/ 98 w 244"/>
                <a:gd name="T99" fmla="*/ 198 h 202"/>
                <a:gd name="T100" fmla="*/ 90 w 244"/>
                <a:gd name="T101" fmla="*/ 200 h 202"/>
                <a:gd name="T102" fmla="*/ 82 w 244"/>
                <a:gd name="T103" fmla="*/ 202 h 202"/>
                <a:gd name="T104" fmla="*/ 82 w 244"/>
                <a:gd name="T105" fmla="*/ 202 h 2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44" h="202">
                  <a:moveTo>
                    <a:pt x="82" y="202"/>
                  </a:moveTo>
                  <a:lnTo>
                    <a:pt x="82" y="202"/>
                  </a:lnTo>
                  <a:lnTo>
                    <a:pt x="22" y="182"/>
                  </a:lnTo>
                  <a:lnTo>
                    <a:pt x="12" y="174"/>
                  </a:lnTo>
                  <a:lnTo>
                    <a:pt x="6" y="166"/>
                  </a:lnTo>
                  <a:lnTo>
                    <a:pt x="0" y="158"/>
                  </a:lnTo>
                  <a:lnTo>
                    <a:pt x="0" y="150"/>
                  </a:lnTo>
                  <a:lnTo>
                    <a:pt x="0" y="132"/>
                  </a:lnTo>
                  <a:lnTo>
                    <a:pt x="0" y="114"/>
                  </a:lnTo>
                  <a:lnTo>
                    <a:pt x="2" y="94"/>
                  </a:lnTo>
                  <a:lnTo>
                    <a:pt x="4" y="90"/>
                  </a:lnTo>
                  <a:lnTo>
                    <a:pt x="6" y="86"/>
                  </a:lnTo>
                  <a:lnTo>
                    <a:pt x="8" y="84"/>
                  </a:lnTo>
                  <a:lnTo>
                    <a:pt x="14" y="82"/>
                  </a:lnTo>
                  <a:lnTo>
                    <a:pt x="30" y="78"/>
                  </a:lnTo>
                  <a:lnTo>
                    <a:pt x="42" y="68"/>
                  </a:lnTo>
                  <a:lnTo>
                    <a:pt x="44" y="32"/>
                  </a:lnTo>
                  <a:lnTo>
                    <a:pt x="48" y="30"/>
                  </a:lnTo>
                  <a:lnTo>
                    <a:pt x="64" y="34"/>
                  </a:lnTo>
                  <a:lnTo>
                    <a:pt x="74" y="34"/>
                  </a:lnTo>
                  <a:lnTo>
                    <a:pt x="84" y="34"/>
                  </a:lnTo>
                  <a:lnTo>
                    <a:pt x="134" y="6"/>
                  </a:lnTo>
                  <a:lnTo>
                    <a:pt x="218" y="0"/>
                  </a:lnTo>
                  <a:lnTo>
                    <a:pt x="224" y="4"/>
                  </a:lnTo>
                  <a:lnTo>
                    <a:pt x="234" y="12"/>
                  </a:lnTo>
                  <a:lnTo>
                    <a:pt x="238" y="16"/>
                  </a:lnTo>
                  <a:lnTo>
                    <a:pt x="240" y="22"/>
                  </a:lnTo>
                  <a:lnTo>
                    <a:pt x="244" y="28"/>
                  </a:lnTo>
                  <a:lnTo>
                    <a:pt x="244" y="36"/>
                  </a:lnTo>
                  <a:lnTo>
                    <a:pt x="232" y="56"/>
                  </a:lnTo>
                  <a:lnTo>
                    <a:pt x="224" y="66"/>
                  </a:lnTo>
                  <a:lnTo>
                    <a:pt x="216" y="74"/>
                  </a:lnTo>
                  <a:lnTo>
                    <a:pt x="210" y="90"/>
                  </a:lnTo>
                  <a:lnTo>
                    <a:pt x="202" y="106"/>
                  </a:lnTo>
                  <a:lnTo>
                    <a:pt x="194" y="122"/>
                  </a:lnTo>
                  <a:lnTo>
                    <a:pt x="188" y="142"/>
                  </a:lnTo>
                  <a:lnTo>
                    <a:pt x="98" y="198"/>
                  </a:lnTo>
                  <a:lnTo>
                    <a:pt x="90" y="200"/>
                  </a:lnTo>
                  <a:lnTo>
                    <a:pt x="82" y="20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3" name="Freeform 10"/>
            <p:cNvSpPr>
              <a:spLocks/>
            </p:cNvSpPr>
            <p:nvPr/>
          </p:nvSpPr>
          <p:spPr bwMode="auto">
            <a:xfrm>
              <a:off x="3938584" y="4322199"/>
              <a:ext cx="767471" cy="589308"/>
            </a:xfrm>
            <a:custGeom>
              <a:avLst/>
              <a:gdLst>
                <a:gd name="T0" fmla="*/ 40 w 784"/>
                <a:gd name="T1" fmla="*/ 590 h 602"/>
                <a:gd name="T2" fmla="*/ 0 w 784"/>
                <a:gd name="T3" fmla="*/ 520 h 602"/>
                <a:gd name="T4" fmla="*/ 8 w 784"/>
                <a:gd name="T5" fmla="*/ 486 h 602"/>
                <a:gd name="T6" fmla="*/ 26 w 784"/>
                <a:gd name="T7" fmla="*/ 440 h 602"/>
                <a:gd name="T8" fmla="*/ 66 w 784"/>
                <a:gd name="T9" fmla="*/ 396 h 602"/>
                <a:gd name="T10" fmla="*/ 124 w 784"/>
                <a:gd name="T11" fmla="*/ 342 h 602"/>
                <a:gd name="T12" fmla="*/ 184 w 784"/>
                <a:gd name="T13" fmla="*/ 276 h 602"/>
                <a:gd name="T14" fmla="*/ 214 w 784"/>
                <a:gd name="T15" fmla="*/ 230 h 602"/>
                <a:gd name="T16" fmla="*/ 218 w 784"/>
                <a:gd name="T17" fmla="*/ 196 h 602"/>
                <a:gd name="T18" fmla="*/ 248 w 784"/>
                <a:gd name="T19" fmla="*/ 164 h 602"/>
                <a:gd name="T20" fmla="*/ 254 w 784"/>
                <a:gd name="T21" fmla="*/ 96 h 602"/>
                <a:gd name="T22" fmla="*/ 264 w 784"/>
                <a:gd name="T23" fmla="*/ 60 h 602"/>
                <a:gd name="T24" fmla="*/ 298 w 784"/>
                <a:gd name="T25" fmla="*/ 36 h 602"/>
                <a:gd name="T26" fmla="*/ 352 w 784"/>
                <a:gd name="T27" fmla="*/ 68 h 602"/>
                <a:gd name="T28" fmla="*/ 360 w 784"/>
                <a:gd name="T29" fmla="*/ 32 h 602"/>
                <a:gd name="T30" fmla="*/ 346 w 784"/>
                <a:gd name="T31" fmla="*/ 8 h 602"/>
                <a:gd name="T32" fmla="*/ 454 w 784"/>
                <a:gd name="T33" fmla="*/ 10 h 602"/>
                <a:gd name="T34" fmla="*/ 506 w 784"/>
                <a:gd name="T35" fmla="*/ 0 h 602"/>
                <a:gd name="T36" fmla="*/ 518 w 784"/>
                <a:gd name="T37" fmla="*/ 20 h 602"/>
                <a:gd name="T38" fmla="*/ 478 w 784"/>
                <a:gd name="T39" fmla="*/ 82 h 602"/>
                <a:gd name="T40" fmla="*/ 500 w 784"/>
                <a:gd name="T41" fmla="*/ 96 h 602"/>
                <a:gd name="T42" fmla="*/ 580 w 784"/>
                <a:gd name="T43" fmla="*/ 72 h 602"/>
                <a:gd name="T44" fmla="*/ 612 w 784"/>
                <a:gd name="T45" fmla="*/ 84 h 602"/>
                <a:gd name="T46" fmla="*/ 668 w 784"/>
                <a:gd name="T47" fmla="*/ 58 h 602"/>
                <a:gd name="T48" fmla="*/ 710 w 784"/>
                <a:gd name="T49" fmla="*/ 56 h 602"/>
                <a:gd name="T50" fmla="*/ 784 w 784"/>
                <a:gd name="T51" fmla="*/ 152 h 602"/>
                <a:gd name="T52" fmla="*/ 752 w 784"/>
                <a:gd name="T53" fmla="*/ 174 h 602"/>
                <a:gd name="T54" fmla="*/ 728 w 784"/>
                <a:gd name="T55" fmla="*/ 196 h 602"/>
                <a:gd name="T56" fmla="*/ 728 w 784"/>
                <a:gd name="T57" fmla="*/ 224 h 602"/>
                <a:gd name="T58" fmla="*/ 704 w 784"/>
                <a:gd name="T59" fmla="*/ 242 h 602"/>
                <a:gd name="T60" fmla="*/ 634 w 784"/>
                <a:gd name="T61" fmla="*/ 282 h 602"/>
                <a:gd name="T62" fmla="*/ 606 w 784"/>
                <a:gd name="T63" fmla="*/ 296 h 602"/>
                <a:gd name="T64" fmla="*/ 582 w 784"/>
                <a:gd name="T65" fmla="*/ 288 h 602"/>
                <a:gd name="T66" fmla="*/ 556 w 784"/>
                <a:gd name="T67" fmla="*/ 304 h 602"/>
                <a:gd name="T68" fmla="*/ 544 w 784"/>
                <a:gd name="T69" fmla="*/ 292 h 602"/>
                <a:gd name="T70" fmla="*/ 526 w 784"/>
                <a:gd name="T71" fmla="*/ 294 h 602"/>
                <a:gd name="T72" fmla="*/ 516 w 784"/>
                <a:gd name="T73" fmla="*/ 326 h 602"/>
                <a:gd name="T74" fmla="*/ 498 w 784"/>
                <a:gd name="T75" fmla="*/ 338 h 602"/>
                <a:gd name="T76" fmla="*/ 478 w 784"/>
                <a:gd name="T77" fmla="*/ 342 h 602"/>
                <a:gd name="T78" fmla="*/ 468 w 784"/>
                <a:gd name="T79" fmla="*/ 326 h 602"/>
                <a:gd name="T80" fmla="*/ 436 w 784"/>
                <a:gd name="T81" fmla="*/ 302 h 602"/>
                <a:gd name="T82" fmla="*/ 408 w 784"/>
                <a:gd name="T83" fmla="*/ 330 h 602"/>
                <a:gd name="T84" fmla="*/ 374 w 784"/>
                <a:gd name="T85" fmla="*/ 368 h 602"/>
                <a:gd name="T86" fmla="*/ 350 w 784"/>
                <a:gd name="T87" fmla="*/ 394 h 602"/>
                <a:gd name="T88" fmla="*/ 306 w 784"/>
                <a:gd name="T89" fmla="*/ 418 h 602"/>
                <a:gd name="T90" fmla="*/ 270 w 784"/>
                <a:gd name="T91" fmla="*/ 422 h 602"/>
                <a:gd name="T92" fmla="*/ 256 w 784"/>
                <a:gd name="T93" fmla="*/ 438 h 602"/>
                <a:gd name="T94" fmla="*/ 218 w 784"/>
                <a:gd name="T95" fmla="*/ 432 h 602"/>
                <a:gd name="T96" fmla="*/ 140 w 784"/>
                <a:gd name="T97" fmla="*/ 462 h 602"/>
                <a:gd name="T98" fmla="*/ 92 w 784"/>
                <a:gd name="T99" fmla="*/ 474 h 602"/>
                <a:gd name="T100" fmla="*/ 76 w 784"/>
                <a:gd name="T101" fmla="*/ 510 h 602"/>
                <a:gd name="T102" fmla="*/ 52 w 784"/>
                <a:gd name="T103" fmla="*/ 542 h 602"/>
                <a:gd name="T104" fmla="*/ 78 w 784"/>
                <a:gd name="T105" fmla="*/ 566 h 602"/>
                <a:gd name="T106" fmla="*/ 86 w 784"/>
                <a:gd name="T107" fmla="*/ 590 h 602"/>
                <a:gd name="T108" fmla="*/ 54 w 784"/>
                <a:gd name="T109" fmla="*/ 602 h 60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4" h="602">
                  <a:moveTo>
                    <a:pt x="54" y="602"/>
                  </a:moveTo>
                  <a:lnTo>
                    <a:pt x="54" y="602"/>
                  </a:lnTo>
                  <a:lnTo>
                    <a:pt x="46" y="596"/>
                  </a:lnTo>
                  <a:lnTo>
                    <a:pt x="40" y="590"/>
                  </a:lnTo>
                  <a:lnTo>
                    <a:pt x="34" y="580"/>
                  </a:lnTo>
                  <a:lnTo>
                    <a:pt x="28" y="558"/>
                  </a:lnTo>
                  <a:lnTo>
                    <a:pt x="0" y="520"/>
                  </a:lnTo>
                  <a:lnTo>
                    <a:pt x="0" y="502"/>
                  </a:lnTo>
                  <a:lnTo>
                    <a:pt x="2" y="492"/>
                  </a:lnTo>
                  <a:lnTo>
                    <a:pt x="8" y="486"/>
                  </a:lnTo>
                  <a:lnTo>
                    <a:pt x="18" y="478"/>
                  </a:lnTo>
                  <a:lnTo>
                    <a:pt x="22" y="450"/>
                  </a:lnTo>
                  <a:lnTo>
                    <a:pt x="26" y="440"/>
                  </a:lnTo>
                  <a:lnTo>
                    <a:pt x="30" y="430"/>
                  </a:lnTo>
                  <a:lnTo>
                    <a:pt x="36" y="422"/>
                  </a:lnTo>
                  <a:lnTo>
                    <a:pt x="44" y="414"/>
                  </a:lnTo>
                  <a:lnTo>
                    <a:pt x="66" y="396"/>
                  </a:lnTo>
                  <a:lnTo>
                    <a:pt x="94" y="366"/>
                  </a:lnTo>
                  <a:lnTo>
                    <a:pt x="108" y="354"/>
                  </a:lnTo>
                  <a:lnTo>
                    <a:pt x="124" y="342"/>
                  </a:lnTo>
                  <a:lnTo>
                    <a:pt x="154" y="306"/>
                  </a:lnTo>
                  <a:lnTo>
                    <a:pt x="184" y="276"/>
                  </a:lnTo>
                  <a:lnTo>
                    <a:pt x="196" y="266"/>
                  </a:lnTo>
                  <a:lnTo>
                    <a:pt x="204" y="256"/>
                  </a:lnTo>
                  <a:lnTo>
                    <a:pt x="210" y="244"/>
                  </a:lnTo>
                  <a:lnTo>
                    <a:pt x="214" y="230"/>
                  </a:lnTo>
                  <a:lnTo>
                    <a:pt x="214" y="214"/>
                  </a:lnTo>
                  <a:lnTo>
                    <a:pt x="216" y="204"/>
                  </a:lnTo>
                  <a:lnTo>
                    <a:pt x="218" y="196"/>
                  </a:lnTo>
                  <a:lnTo>
                    <a:pt x="222" y="190"/>
                  </a:lnTo>
                  <a:lnTo>
                    <a:pt x="232" y="180"/>
                  </a:lnTo>
                  <a:lnTo>
                    <a:pt x="240" y="174"/>
                  </a:lnTo>
                  <a:lnTo>
                    <a:pt x="248" y="164"/>
                  </a:lnTo>
                  <a:lnTo>
                    <a:pt x="244" y="106"/>
                  </a:lnTo>
                  <a:lnTo>
                    <a:pt x="254" y="96"/>
                  </a:lnTo>
                  <a:lnTo>
                    <a:pt x="260" y="84"/>
                  </a:lnTo>
                  <a:lnTo>
                    <a:pt x="262" y="72"/>
                  </a:lnTo>
                  <a:lnTo>
                    <a:pt x="264" y="60"/>
                  </a:lnTo>
                  <a:lnTo>
                    <a:pt x="278" y="36"/>
                  </a:lnTo>
                  <a:lnTo>
                    <a:pt x="298" y="36"/>
                  </a:lnTo>
                  <a:lnTo>
                    <a:pt x="332" y="68"/>
                  </a:lnTo>
                  <a:lnTo>
                    <a:pt x="352" y="68"/>
                  </a:lnTo>
                  <a:lnTo>
                    <a:pt x="354" y="64"/>
                  </a:lnTo>
                  <a:lnTo>
                    <a:pt x="356" y="60"/>
                  </a:lnTo>
                  <a:lnTo>
                    <a:pt x="358" y="48"/>
                  </a:lnTo>
                  <a:lnTo>
                    <a:pt x="360" y="32"/>
                  </a:lnTo>
                  <a:lnTo>
                    <a:pt x="340" y="10"/>
                  </a:lnTo>
                  <a:lnTo>
                    <a:pt x="346" y="8"/>
                  </a:lnTo>
                  <a:lnTo>
                    <a:pt x="442" y="8"/>
                  </a:lnTo>
                  <a:lnTo>
                    <a:pt x="454" y="10"/>
                  </a:lnTo>
                  <a:lnTo>
                    <a:pt x="472" y="10"/>
                  </a:lnTo>
                  <a:lnTo>
                    <a:pt x="490" y="8"/>
                  </a:lnTo>
                  <a:lnTo>
                    <a:pt x="500" y="4"/>
                  </a:lnTo>
                  <a:lnTo>
                    <a:pt x="506" y="0"/>
                  </a:lnTo>
                  <a:lnTo>
                    <a:pt x="518" y="0"/>
                  </a:lnTo>
                  <a:lnTo>
                    <a:pt x="518" y="20"/>
                  </a:lnTo>
                  <a:lnTo>
                    <a:pt x="476" y="68"/>
                  </a:lnTo>
                  <a:lnTo>
                    <a:pt x="478" y="82"/>
                  </a:lnTo>
                  <a:lnTo>
                    <a:pt x="482" y="88"/>
                  </a:lnTo>
                  <a:lnTo>
                    <a:pt x="486" y="92"/>
                  </a:lnTo>
                  <a:lnTo>
                    <a:pt x="492" y="94"/>
                  </a:lnTo>
                  <a:lnTo>
                    <a:pt x="500" y="96"/>
                  </a:lnTo>
                  <a:lnTo>
                    <a:pt x="524" y="98"/>
                  </a:lnTo>
                  <a:lnTo>
                    <a:pt x="580" y="72"/>
                  </a:lnTo>
                  <a:lnTo>
                    <a:pt x="600" y="72"/>
                  </a:lnTo>
                  <a:lnTo>
                    <a:pt x="612" y="84"/>
                  </a:lnTo>
                  <a:lnTo>
                    <a:pt x="624" y="82"/>
                  </a:lnTo>
                  <a:lnTo>
                    <a:pt x="634" y="78"/>
                  </a:lnTo>
                  <a:lnTo>
                    <a:pt x="656" y="64"/>
                  </a:lnTo>
                  <a:lnTo>
                    <a:pt x="668" y="58"/>
                  </a:lnTo>
                  <a:lnTo>
                    <a:pt x="680" y="54"/>
                  </a:lnTo>
                  <a:lnTo>
                    <a:pt x="694" y="52"/>
                  </a:lnTo>
                  <a:lnTo>
                    <a:pt x="710" y="56"/>
                  </a:lnTo>
                  <a:lnTo>
                    <a:pt x="740" y="92"/>
                  </a:lnTo>
                  <a:lnTo>
                    <a:pt x="784" y="152"/>
                  </a:lnTo>
                  <a:lnTo>
                    <a:pt x="784" y="168"/>
                  </a:lnTo>
                  <a:lnTo>
                    <a:pt x="764" y="170"/>
                  </a:lnTo>
                  <a:lnTo>
                    <a:pt x="752" y="174"/>
                  </a:lnTo>
                  <a:lnTo>
                    <a:pt x="746" y="180"/>
                  </a:lnTo>
                  <a:lnTo>
                    <a:pt x="740" y="186"/>
                  </a:lnTo>
                  <a:lnTo>
                    <a:pt x="728" y="196"/>
                  </a:lnTo>
                  <a:lnTo>
                    <a:pt x="724" y="200"/>
                  </a:lnTo>
                  <a:lnTo>
                    <a:pt x="722" y="208"/>
                  </a:lnTo>
                  <a:lnTo>
                    <a:pt x="722" y="214"/>
                  </a:lnTo>
                  <a:lnTo>
                    <a:pt x="728" y="224"/>
                  </a:lnTo>
                  <a:lnTo>
                    <a:pt x="728" y="230"/>
                  </a:lnTo>
                  <a:lnTo>
                    <a:pt x="704" y="242"/>
                  </a:lnTo>
                  <a:lnTo>
                    <a:pt x="680" y="256"/>
                  </a:lnTo>
                  <a:lnTo>
                    <a:pt x="656" y="270"/>
                  </a:lnTo>
                  <a:lnTo>
                    <a:pt x="634" y="282"/>
                  </a:lnTo>
                  <a:lnTo>
                    <a:pt x="618" y="298"/>
                  </a:lnTo>
                  <a:lnTo>
                    <a:pt x="612" y="298"/>
                  </a:lnTo>
                  <a:lnTo>
                    <a:pt x="606" y="296"/>
                  </a:lnTo>
                  <a:lnTo>
                    <a:pt x="602" y="292"/>
                  </a:lnTo>
                  <a:lnTo>
                    <a:pt x="600" y="288"/>
                  </a:lnTo>
                  <a:lnTo>
                    <a:pt x="582" y="288"/>
                  </a:lnTo>
                  <a:lnTo>
                    <a:pt x="570" y="304"/>
                  </a:lnTo>
                  <a:lnTo>
                    <a:pt x="556" y="304"/>
                  </a:lnTo>
                  <a:lnTo>
                    <a:pt x="552" y="298"/>
                  </a:lnTo>
                  <a:lnTo>
                    <a:pt x="548" y="294"/>
                  </a:lnTo>
                  <a:lnTo>
                    <a:pt x="544" y="292"/>
                  </a:lnTo>
                  <a:lnTo>
                    <a:pt x="540" y="292"/>
                  </a:lnTo>
                  <a:lnTo>
                    <a:pt x="534" y="292"/>
                  </a:lnTo>
                  <a:lnTo>
                    <a:pt x="526" y="294"/>
                  </a:lnTo>
                  <a:lnTo>
                    <a:pt x="526" y="318"/>
                  </a:lnTo>
                  <a:lnTo>
                    <a:pt x="520" y="322"/>
                  </a:lnTo>
                  <a:lnTo>
                    <a:pt x="516" y="326"/>
                  </a:lnTo>
                  <a:lnTo>
                    <a:pt x="508" y="328"/>
                  </a:lnTo>
                  <a:lnTo>
                    <a:pt x="504" y="328"/>
                  </a:lnTo>
                  <a:lnTo>
                    <a:pt x="500" y="332"/>
                  </a:lnTo>
                  <a:lnTo>
                    <a:pt x="498" y="338"/>
                  </a:lnTo>
                  <a:lnTo>
                    <a:pt x="494" y="346"/>
                  </a:lnTo>
                  <a:lnTo>
                    <a:pt x="482" y="344"/>
                  </a:lnTo>
                  <a:lnTo>
                    <a:pt x="478" y="342"/>
                  </a:lnTo>
                  <a:lnTo>
                    <a:pt x="476" y="340"/>
                  </a:lnTo>
                  <a:lnTo>
                    <a:pt x="472" y="334"/>
                  </a:lnTo>
                  <a:lnTo>
                    <a:pt x="468" y="326"/>
                  </a:lnTo>
                  <a:lnTo>
                    <a:pt x="462" y="326"/>
                  </a:lnTo>
                  <a:lnTo>
                    <a:pt x="436" y="302"/>
                  </a:lnTo>
                  <a:lnTo>
                    <a:pt x="420" y="302"/>
                  </a:lnTo>
                  <a:lnTo>
                    <a:pt x="414" y="314"/>
                  </a:lnTo>
                  <a:lnTo>
                    <a:pt x="408" y="330"/>
                  </a:lnTo>
                  <a:lnTo>
                    <a:pt x="388" y="362"/>
                  </a:lnTo>
                  <a:lnTo>
                    <a:pt x="374" y="368"/>
                  </a:lnTo>
                  <a:lnTo>
                    <a:pt x="366" y="374"/>
                  </a:lnTo>
                  <a:lnTo>
                    <a:pt x="358" y="382"/>
                  </a:lnTo>
                  <a:lnTo>
                    <a:pt x="350" y="394"/>
                  </a:lnTo>
                  <a:lnTo>
                    <a:pt x="338" y="396"/>
                  </a:lnTo>
                  <a:lnTo>
                    <a:pt x="328" y="398"/>
                  </a:lnTo>
                  <a:lnTo>
                    <a:pt x="306" y="418"/>
                  </a:lnTo>
                  <a:lnTo>
                    <a:pt x="290" y="418"/>
                  </a:lnTo>
                  <a:lnTo>
                    <a:pt x="278" y="420"/>
                  </a:lnTo>
                  <a:lnTo>
                    <a:pt x="270" y="422"/>
                  </a:lnTo>
                  <a:lnTo>
                    <a:pt x="262" y="426"/>
                  </a:lnTo>
                  <a:lnTo>
                    <a:pt x="256" y="438"/>
                  </a:lnTo>
                  <a:lnTo>
                    <a:pt x="244" y="438"/>
                  </a:lnTo>
                  <a:lnTo>
                    <a:pt x="228" y="432"/>
                  </a:lnTo>
                  <a:lnTo>
                    <a:pt x="218" y="432"/>
                  </a:lnTo>
                  <a:lnTo>
                    <a:pt x="210" y="436"/>
                  </a:lnTo>
                  <a:lnTo>
                    <a:pt x="198" y="440"/>
                  </a:lnTo>
                  <a:lnTo>
                    <a:pt x="140" y="462"/>
                  </a:lnTo>
                  <a:lnTo>
                    <a:pt x="120" y="464"/>
                  </a:lnTo>
                  <a:lnTo>
                    <a:pt x="104" y="466"/>
                  </a:lnTo>
                  <a:lnTo>
                    <a:pt x="92" y="474"/>
                  </a:lnTo>
                  <a:lnTo>
                    <a:pt x="78" y="486"/>
                  </a:lnTo>
                  <a:lnTo>
                    <a:pt x="76" y="510"/>
                  </a:lnTo>
                  <a:lnTo>
                    <a:pt x="64" y="514"/>
                  </a:lnTo>
                  <a:lnTo>
                    <a:pt x="56" y="520"/>
                  </a:lnTo>
                  <a:lnTo>
                    <a:pt x="52" y="528"/>
                  </a:lnTo>
                  <a:lnTo>
                    <a:pt x="52" y="542"/>
                  </a:lnTo>
                  <a:lnTo>
                    <a:pt x="60" y="548"/>
                  </a:lnTo>
                  <a:lnTo>
                    <a:pt x="72" y="558"/>
                  </a:lnTo>
                  <a:lnTo>
                    <a:pt x="78" y="566"/>
                  </a:lnTo>
                  <a:lnTo>
                    <a:pt x="82" y="572"/>
                  </a:lnTo>
                  <a:lnTo>
                    <a:pt x="86" y="580"/>
                  </a:lnTo>
                  <a:lnTo>
                    <a:pt x="86" y="590"/>
                  </a:lnTo>
                  <a:lnTo>
                    <a:pt x="78" y="594"/>
                  </a:lnTo>
                  <a:lnTo>
                    <a:pt x="68" y="598"/>
                  </a:lnTo>
                  <a:lnTo>
                    <a:pt x="54" y="60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4" name="Freeform 11"/>
            <p:cNvSpPr>
              <a:spLocks/>
            </p:cNvSpPr>
            <p:nvPr/>
          </p:nvSpPr>
          <p:spPr bwMode="auto">
            <a:xfrm>
              <a:off x="2712979" y="3916927"/>
              <a:ext cx="863405" cy="912351"/>
            </a:xfrm>
            <a:custGeom>
              <a:avLst/>
              <a:gdLst>
                <a:gd name="T0" fmla="*/ 356 w 882"/>
                <a:gd name="T1" fmla="*/ 898 h 932"/>
                <a:gd name="T2" fmla="*/ 352 w 882"/>
                <a:gd name="T3" fmla="*/ 844 h 932"/>
                <a:gd name="T4" fmla="*/ 310 w 882"/>
                <a:gd name="T5" fmla="*/ 844 h 932"/>
                <a:gd name="T6" fmla="*/ 246 w 882"/>
                <a:gd name="T7" fmla="*/ 840 h 932"/>
                <a:gd name="T8" fmla="*/ 208 w 882"/>
                <a:gd name="T9" fmla="*/ 800 h 932"/>
                <a:gd name="T10" fmla="*/ 164 w 882"/>
                <a:gd name="T11" fmla="*/ 782 h 932"/>
                <a:gd name="T12" fmla="*/ 166 w 882"/>
                <a:gd name="T13" fmla="*/ 724 h 932"/>
                <a:gd name="T14" fmla="*/ 138 w 882"/>
                <a:gd name="T15" fmla="*/ 676 h 932"/>
                <a:gd name="T16" fmla="*/ 114 w 882"/>
                <a:gd name="T17" fmla="*/ 616 h 932"/>
                <a:gd name="T18" fmla="*/ 88 w 882"/>
                <a:gd name="T19" fmla="*/ 564 h 932"/>
                <a:gd name="T20" fmla="*/ 16 w 882"/>
                <a:gd name="T21" fmla="*/ 578 h 932"/>
                <a:gd name="T22" fmla="*/ 0 w 882"/>
                <a:gd name="T23" fmla="*/ 490 h 932"/>
                <a:gd name="T24" fmla="*/ 84 w 882"/>
                <a:gd name="T25" fmla="*/ 392 h 932"/>
                <a:gd name="T26" fmla="*/ 120 w 882"/>
                <a:gd name="T27" fmla="*/ 310 h 932"/>
                <a:gd name="T28" fmla="*/ 130 w 882"/>
                <a:gd name="T29" fmla="*/ 236 h 932"/>
                <a:gd name="T30" fmla="*/ 126 w 882"/>
                <a:gd name="T31" fmla="*/ 178 h 932"/>
                <a:gd name="T32" fmla="*/ 104 w 882"/>
                <a:gd name="T33" fmla="*/ 108 h 932"/>
                <a:gd name="T34" fmla="*/ 126 w 882"/>
                <a:gd name="T35" fmla="*/ 52 h 932"/>
                <a:gd name="T36" fmla="*/ 134 w 882"/>
                <a:gd name="T37" fmla="*/ 0 h 932"/>
                <a:gd name="T38" fmla="*/ 170 w 882"/>
                <a:gd name="T39" fmla="*/ 44 h 932"/>
                <a:gd name="T40" fmla="*/ 208 w 882"/>
                <a:gd name="T41" fmla="*/ 100 h 932"/>
                <a:gd name="T42" fmla="*/ 218 w 882"/>
                <a:gd name="T43" fmla="*/ 44 h 932"/>
                <a:gd name="T44" fmla="*/ 252 w 882"/>
                <a:gd name="T45" fmla="*/ 88 h 932"/>
                <a:gd name="T46" fmla="*/ 332 w 882"/>
                <a:gd name="T47" fmla="*/ 148 h 932"/>
                <a:gd name="T48" fmla="*/ 406 w 882"/>
                <a:gd name="T49" fmla="*/ 280 h 932"/>
                <a:gd name="T50" fmla="*/ 400 w 882"/>
                <a:gd name="T51" fmla="*/ 336 h 932"/>
                <a:gd name="T52" fmla="*/ 452 w 882"/>
                <a:gd name="T53" fmla="*/ 370 h 932"/>
                <a:gd name="T54" fmla="*/ 574 w 882"/>
                <a:gd name="T55" fmla="*/ 346 h 932"/>
                <a:gd name="T56" fmla="*/ 586 w 882"/>
                <a:gd name="T57" fmla="*/ 290 h 932"/>
                <a:gd name="T58" fmla="*/ 558 w 882"/>
                <a:gd name="T59" fmla="*/ 230 h 932"/>
                <a:gd name="T60" fmla="*/ 620 w 882"/>
                <a:gd name="T61" fmla="*/ 178 h 932"/>
                <a:gd name="T62" fmla="*/ 606 w 882"/>
                <a:gd name="T63" fmla="*/ 122 h 932"/>
                <a:gd name="T64" fmla="*/ 614 w 882"/>
                <a:gd name="T65" fmla="*/ 104 h 932"/>
                <a:gd name="T66" fmla="*/ 654 w 882"/>
                <a:gd name="T67" fmla="*/ 64 h 932"/>
                <a:gd name="T68" fmla="*/ 712 w 882"/>
                <a:gd name="T69" fmla="*/ 144 h 932"/>
                <a:gd name="T70" fmla="*/ 790 w 882"/>
                <a:gd name="T71" fmla="*/ 128 h 932"/>
                <a:gd name="T72" fmla="*/ 790 w 882"/>
                <a:gd name="T73" fmla="*/ 188 h 932"/>
                <a:gd name="T74" fmla="*/ 752 w 882"/>
                <a:gd name="T75" fmla="*/ 208 h 932"/>
                <a:gd name="T76" fmla="*/ 660 w 882"/>
                <a:gd name="T77" fmla="*/ 204 h 932"/>
                <a:gd name="T78" fmla="*/ 630 w 882"/>
                <a:gd name="T79" fmla="*/ 266 h 932"/>
                <a:gd name="T80" fmla="*/ 652 w 882"/>
                <a:gd name="T81" fmla="*/ 308 h 932"/>
                <a:gd name="T82" fmla="*/ 698 w 882"/>
                <a:gd name="T83" fmla="*/ 300 h 932"/>
                <a:gd name="T84" fmla="*/ 718 w 882"/>
                <a:gd name="T85" fmla="*/ 330 h 932"/>
                <a:gd name="T86" fmla="*/ 692 w 882"/>
                <a:gd name="T87" fmla="*/ 418 h 932"/>
                <a:gd name="T88" fmla="*/ 732 w 882"/>
                <a:gd name="T89" fmla="*/ 472 h 932"/>
                <a:gd name="T90" fmla="*/ 726 w 882"/>
                <a:gd name="T91" fmla="*/ 528 h 932"/>
                <a:gd name="T92" fmla="*/ 828 w 882"/>
                <a:gd name="T93" fmla="*/ 590 h 932"/>
                <a:gd name="T94" fmla="*/ 876 w 882"/>
                <a:gd name="T95" fmla="*/ 606 h 932"/>
                <a:gd name="T96" fmla="*/ 850 w 882"/>
                <a:gd name="T97" fmla="*/ 658 h 932"/>
                <a:gd name="T98" fmla="*/ 784 w 882"/>
                <a:gd name="T99" fmla="*/ 676 h 932"/>
                <a:gd name="T100" fmla="*/ 720 w 882"/>
                <a:gd name="T101" fmla="*/ 734 h 932"/>
                <a:gd name="T102" fmla="*/ 650 w 882"/>
                <a:gd name="T103" fmla="*/ 764 h 932"/>
                <a:gd name="T104" fmla="*/ 612 w 882"/>
                <a:gd name="T105" fmla="*/ 742 h 932"/>
                <a:gd name="T106" fmla="*/ 564 w 882"/>
                <a:gd name="T107" fmla="*/ 760 h 932"/>
                <a:gd name="T108" fmla="*/ 526 w 882"/>
                <a:gd name="T109" fmla="*/ 740 h 932"/>
                <a:gd name="T110" fmla="*/ 482 w 882"/>
                <a:gd name="T111" fmla="*/ 750 h 932"/>
                <a:gd name="T112" fmla="*/ 448 w 882"/>
                <a:gd name="T113" fmla="*/ 768 h 932"/>
                <a:gd name="T114" fmla="*/ 404 w 882"/>
                <a:gd name="T115" fmla="*/ 766 h 932"/>
                <a:gd name="T116" fmla="*/ 410 w 882"/>
                <a:gd name="T117" fmla="*/ 826 h 932"/>
                <a:gd name="T118" fmla="*/ 410 w 882"/>
                <a:gd name="T119" fmla="*/ 872 h 932"/>
                <a:gd name="T120" fmla="*/ 406 w 882"/>
                <a:gd name="T121" fmla="*/ 932 h 9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82" h="932">
                  <a:moveTo>
                    <a:pt x="406" y="932"/>
                  </a:moveTo>
                  <a:lnTo>
                    <a:pt x="406" y="932"/>
                  </a:lnTo>
                  <a:lnTo>
                    <a:pt x="392" y="920"/>
                  </a:lnTo>
                  <a:lnTo>
                    <a:pt x="380" y="910"/>
                  </a:lnTo>
                  <a:lnTo>
                    <a:pt x="368" y="904"/>
                  </a:lnTo>
                  <a:lnTo>
                    <a:pt x="356" y="898"/>
                  </a:lnTo>
                  <a:lnTo>
                    <a:pt x="358" y="880"/>
                  </a:lnTo>
                  <a:lnTo>
                    <a:pt x="358" y="866"/>
                  </a:lnTo>
                  <a:lnTo>
                    <a:pt x="356" y="854"/>
                  </a:lnTo>
                  <a:lnTo>
                    <a:pt x="352" y="844"/>
                  </a:lnTo>
                  <a:lnTo>
                    <a:pt x="342" y="836"/>
                  </a:lnTo>
                  <a:lnTo>
                    <a:pt x="332" y="836"/>
                  </a:lnTo>
                  <a:lnTo>
                    <a:pt x="324" y="838"/>
                  </a:lnTo>
                  <a:lnTo>
                    <a:pt x="316" y="840"/>
                  </a:lnTo>
                  <a:lnTo>
                    <a:pt x="310" y="844"/>
                  </a:lnTo>
                  <a:lnTo>
                    <a:pt x="298" y="854"/>
                  </a:lnTo>
                  <a:lnTo>
                    <a:pt x="288" y="866"/>
                  </a:lnTo>
                  <a:lnTo>
                    <a:pt x="260" y="860"/>
                  </a:lnTo>
                  <a:lnTo>
                    <a:pt x="246" y="840"/>
                  </a:lnTo>
                  <a:lnTo>
                    <a:pt x="240" y="832"/>
                  </a:lnTo>
                  <a:lnTo>
                    <a:pt x="234" y="828"/>
                  </a:lnTo>
                  <a:lnTo>
                    <a:pt x="218" y="808"/>
                  </a:lnTo>
                  <a:lnTo>
                    <a:pt x="212" y="802"/>
                  </a:lnTo>
                  <a:lnTo>
                    <a:pt x="208" y="800"/>
                  </a:lnTo>
                  <a:lnTo>
                    <a:pt x="202" y="798"/>
                  </a:lnTo>
                  <a:lnTo>
                    <a:pt x="194" y="798"/>
                  </a:lnTo>
                  <a:lnTo>
                    <a:pt x="172" y="798"/>
                  </a:lnTo>
                  <a:lnTo>
                    <a:pt x="168" y="790"/>
                  </a:lnTo>
                  <a:lnTo>
                    <a:pt x="164" y="782"/>
                  </a:lnTo>
                  <a:lnTo>
                    <a:pt x="162" y="774"/>
                  </a:lnTo>
                  <a:lnTo>
                    <a:pt x="160" y="766"/>
                  </a:lnTo>
                  <a:lnTo>
                    <a:pt x="160" y="752"/>
                  </a:lnTo>
                  <a:lnTo>
                    <a:pt x="160" y="740"/>
                  </a:lnTo>
                  <a:lnTo>
                    <a:pt x="166" y="724"/>
                  </a:lnTo>
                  <a:lnTo>
                    <a:pt x="168" y="708"/>
                  </a:lnTo>
                  <a:lnTo>
                    <a:pt x="166" y="694"/>
                  </a:lnTo>
                  <a:lnTo>
                    <a:pt x="164" y="688"/>
                  </a:lnTo>
                  <a:lnTo>
                    <a:pt x="162" y="682"/>
                  </a:lnTo>
                  <a:lnTo>
                    <a:pt x="138" y="676"/>
                  </a:lnTo>
                  <a:lnTo>
                    <a:pt x="126" y="670"/>
                  </a:lnTo>
                  <a:lnTo>
                    <a:pt x="124" y="668"/>
                  </a:lnTo>
                  <a:lnTo>
                    <a:pt x="124" y="664"/>
                  </a:lnTo>
                  <a:lnTo>
                    <a:pt x="124" y="650"/>
                  </a:lnTo>
                  <a:lnTo>
                    <a:pt x="114" y="616"/>
                  </a:lnTo>
                  <a:lnTo>
                    <a:pt x="102" y="598"/>
                  </a:lnTo>
                  <a:lnTo>
                    <a:pt x="96" y="576"/>
                  </a:lnTo>
                  <a:lnTo>
                    <a:pt x="92" y="568"/>
                  </a:lnTo>
                  <a:lnTo>
                    <a:pt x="88" y="564"/>
                  </a:lnTo>
                  <a:lnTo>
                    <a:pt x="82" y="560"/>
                  </a:lnTo>
                  <a:lnTo>
                    <a:pt x="76" y="558"/>
                  </a:lnTo>
                  <a:lnTo>
                    <a:pt x="58" y="556"/>
                  </a:lnTo>
                  <a:lnTo>
                    <a:pt x="30" y="572"/>
                  </a:lnTo>
                  <a:lnTo>
                    <a:pt x="16" y="578"/>
                  </a:lnTo>
                  <a:lnTo>
                    <a:pt x="4" y="580"/>
                  </a:lnTo>
                  <a:lnTo>
                    <a:pt x="2" y="576"/>
                  </a:lnTo>
                  <a:lnTo>
                    <a:pt x="0" y="490"/>
                  </a:lnTo>
                  <a:lnTo>
                    <a:pt x="16" y="454"/>
                  </a:lnTo>
                  <a:lnTo>
                    <a:pt x="32" y="436"/>
                  </a:lnTo>
                  <a:lnTo>
                    <a:pt x="46" y="422"/>
                  </a:lnTo>
                  <a:lnTo>
                    <a:pt x="62" y="408"/>
                  </a:lnTo>
                  <a:lnTo>
                    <a:pt x="84" y="392"/>
                  </a:lnTo>
                  <a:lnTo>
                    <a:pt x="108" y="370"/>
                  </a:lnTo>
                  <a:lnTo>
                    <a:pt x="110" y="328"/>
                  </a:lnTo>
                  <a:lnTo>
                    <a:pt x="120" y="310"/>
                  </a:lnTo>
                  <a:lnTo>
                    <a:pt x="120" y="288"/>
                  </a:lnTo>
                  <a:lnTo>
                    <a:pt x="120" y="266"/>
                  </a:lnTo>
                  <a:lnTo>
                    <a:pt x="124" y="248"/>
                  </a:lnTo>
                  <a:lnTo>
                    <a:pt x="126" y="240"/>
                  </a:lnTo>
                  <a:lnTo>
                    <a:pt x="130" y="236"/>
                  </a:lnTo>
                  <a:lnTo>
                    <a:pt x="132" y="218"/>
                  </a:lnTo>
                  <a:lnTo>
                    <a:pt x="134" y="204"/>
                  </a:lnTo>
                  <a:lnTo>
                    <a:pt x="132" y="190"/>
                  </a:lnTo>
                  <a:lnTo>
                    <a:pt x="126" y="178"/>
                  </a:lnTo>
                  <a:lnTo>
                    <a:pt x="84" y="142"/>
                  </a:lnTo>
                  <a:lnTo>
                    <a:pt x="84" y="110"/>
                  </a:lnTo>
                  <a:lnTo>
                    <a:pt x="94" y="110"/>
                  </a:lnTo>
                  <a:lnTo>
                    <a:pt x="104" y="108"/>
                  </a:lnTo>
                  <a:lnTo>
                    <a:pt x="126" y="100"/>
                  </a:lnTo>
                  <a:lnTo>
                    <a:pt x="128" y="88"/>
                  </a:lnTo>
                  <a:lnTo>
                    <a:pt x="128" y="76"/>
                  </a:lnTo>
                  <a:lnTo>
                    <a:pt x="128" y="64"/>
                  </a:lnTo>
                  <a:lnTo>
                    <a:pt x="126" y="52"/>
                  </a:lnTo>
                  <a:lnTo>
                    <a:pt x="120" y="32"/>
                  </a:lnTo>
                  <a:lnTo>
                    <a:pt x="120" y="22"/>
                  </a:lnTo>
                  <a:lnTo>
                    <a:pt x="118" y="12"/>
                  </a:lnTo>
                  <a:lnTo>
                    <a:pt x="126" y="6"/>
                  </a:lnTo>
                  <a:lnTo>
                    <a:pt x="134" y="0"/>
                  </a:lnTo>
                  <a:lnTo>
                    <a:pt x="138" y="0"/>
                  </a:lnTo>
                  <a:lnTo>
                    <a:pt x="142" y="0"/>
                  </a:lnTo>
                  <a:lnTo>
                    <a:pt x="148" y="4"/>
                  </a:lnTo>
                  <a:lnTo>
                    <a:pt x="154" y="8"/>
                  </a:lnTo>
                  <a:lnTo>
                    <a:pt x="170" y="44"/>
                  </a:lnTo>
                  <a:lnTo>
                    <a:pt x="178" y="66"/>
                  </a:lnTo>
                  <a:lnTo>
                    <a:pt x="184" y="90"/>
                  </a:lnTo>
                  <a:lnTo>
                    <a:pt x="188" y="96"/>
                  </a:lnTo>
                  <a:lnTo>
                    <a:pt x="192" y="98"/>
                  </a:lnTo>
                  <a:lnTo>
                    <a:pt x="208" y="100"/>
                  </a:lnTo>
                  <a:lnTo>
                    <a:pt x="212" y="92"/>
                  </a:lnTo>
                  <a:lnTo>
                    <a:pt x="216" y="86"/>
                  </a:lnTo>
                  <a:lnTo>
                    <a:pt x="218" y="70"/>
                  </a:lnTo>
                  <a:lnTo>
                    <a:pt x="218" y="44"/>
                  </a:lnTo>
                  <a:lnTo>
                    <a:pt x="230" y="34"/>
                  </a:lnTo>
                  <a:lnTo>
                    <a:pt x="236" y="44"/>
                  </a:lnTo>
                  <a:lnTo>
                    <a:pt x="242" y="56"/>
                  </a:lnTo>
                  <a:lnTo>
                    <a:pt x="252" y="88"/>
                  </a:lnTo>
                  <a:lnTo>
                    <a:pt x="268" y="112"/>
                  </a:lnTo>
                  <a:lnTo>
                    <a:pt x="278" y="126"/>
                  </a:lnTo>
                  <a:lnTo>
                    <a:pt x="292" y="142"/>
                  </a:lnTo>
                  <a:lnTo>
                    <a:pt x="332" y="148"/>
                  </a:lnTo>
                  <a:lnTo>
                    <a:pt x="368" y="216"/>
                  </a:lnTo>
                  <a:lnTo>
                    <a:pt x="404" y="264"/>
                  </a:lnTo>
                  <a:lnTo>
                    <a:pt x="406" y="280"/>
                  </a:lnTo>
                  <a:lnTo>
                    <a:pt x="398" y="290"/>
                  </a:lnTo>
                  <a:lnTo>
                    <a:pt x="392" y="298"/>
                  </a:lnTo>
                  <a:lnTo>
                    <a:pt x="390" y="306"/>
                  </a:lnTo>
                  <a:lnTo>
                    <a:pt x="390" y="324"/>
                  </a:lnTo>
                  <a:lnTo>
                    <a:pt x="400" y="336"/>
                  </a:lnTo>
                  <a:lnTo>
                    <a:pt x="408" y="346"/>
                  </a:lnTo>
                  <a:lnTo>
                    <a:pt x="422" y="356"/>
                  </a:lnTo>
                  <a:lnTo>
                    <a:pt x="430" y="358"/>
                  </a:lnTo>
                  <a:lnTo>
                    <a:pt x="440" y="362"/>
                  </a:lnTo>
                  <a:lnTo>
                    <a:pt x="452" y="370"/>
                  </a:lnTo>
                  <a:lnTo>
                    <a:pt x="460" y="376"/>
                  </a:lnTo>
                  <a:lnTo>
                    <a:pt x="472" y="380"/>
                  </a:lnTo>
                  <a:lnTo>
                    <a:pt x="500" y="378"/>
                  </a:lnTo>
                  <a:lnTo>
                    <a:pt x="574" y="346"/>
                  </a:lnTo>
                  <a:lnTo>
                    <a:pt x="580" y="330"/>
                  </a:lnTo>
                  <a:lnTo>
                    <a:pt x="584" y="318"/>
                  </a:lnTo>
                  <a:lnTo>
                    <a:pt x="586" y="304"/>
                  </a:lnTo>
                  <a:lnTo>
                    <a:pt x="586" y="290"/>
                  </a:lnTo>
                  <a:lnTo>
                    <a:pt x="578" y="278"/>
                  </a:lnTo>
                  <a:lnTo>
                    <a:pt x="572" y="272"/>
                  </a:lnTo>
                  <a:lnTo>
                    <a:pt x="558" y="262"/>
                  </a:lnTo>
                  <a:lnTo>
                    <a:pt x="558" y="238"/>
                  </a:lnTo>
                  <a:lnTo>
                    <a:pt x="558" y="230"/>
                  </a:lnTo>
                  <a:lnTo>
                    <a:pt x="564" y="222"/>
                  </a:lnTo>
                  <a:lnTo>
                    <a:pt x="578" y="214"/>
                  </a:lnTo>
                  <a:lnTo>
                    <a:pt x="594" y="204"/>
                  </a:lnTo>
                  <a:lnTo>
                    <a:pt x="608" y="192"/>
                  </a:lnTo>
                  <a:lnTo>
                    <a:pt x="620" y="178"/>
                  </a:lnTo>
                  <a:lnTo>
                    <a:pt x="620" y="152"/>
                  </a:lnTo>
                  <a:lnTo>
                    <a:pt x="616" y="138"/>
                  </a:lnTo>
                  <a:lnTo>
                    <a:pt x="610" y="128"/>
                  </a:lnTo>
                  <a:lnTo>
                    <a:pt x="606" y="122"/>
                  </a:lnTo>
                  <a:lnTo>
                    <a:pt x="600" y="116"/>
                  </a:lnTo>
                  <a:lnTo>
                    <a:pt x="598" y="108"/>
                  </a:lnTo>
                  <a:lnTo>
                    <a:pt x="614" y="104"/>
                  </a:lnTo>
                  <a:lnTo>
                    <a:pt x="622" y="94"/>
                  </a:lnTo>
                  <a:lnTo>
                    <a:pt x="628" y="84"/>
                  </a:lnTo>
                  <a:lnTo>
                    <a:pt x="632" y="72"/>
                  </a:lnTo>
                  <a:lnTo>
                    <a:pt x="636" y="66"/>
                  </a:lnTo>
                  <a:lnTo>
                    <a:pt x="642" y="64"/>
                  </a:lnTo>
                  <a:lnTo>
                    <a:pt x="654" y="64"/>
                  </a:lnTo>
                  <a:lnTo>
                    <a:pt x="672" y="66"/>
                  </a:lnTo>
                  <a:lnTo>
                    <a:pt x="694" y="124"/>
                  </a:lnTo>
                  <a:lnTo>
                    <a:pt x="704" y="136"/>
                  </a:lnTo>
                  <a:lnTo>
                    <a:pt x="712" y="144"/>
                  </a:lnTo>
                  <a:lnTo>
                    <a:pt x="722" y="152"/>
                  </a:lnTo>
                  <a:lnTo>
                    <a:pt x="758" y="152"/>
                  </a:lnTo>
                  <a:lnTo>
                    <a:pt x="774" y="140"/>
                  </a:lnTo>
                  <a:lnTo>
                    <a:pt x="790" y="128"/>
                  </a:lnTo>
                  <a:lnTo>
                    <a:pt x="796" y="138"/>
                  </a:lnTo>
                  <a:lnTo>
                    <a:pt x="796" y="152"/>
                  </a:lnTo>
                  <a:lnTo>
                    <a:pt x="794" y="170"/>
                  </a:lnTo>
                  <a:lnTo>
                    <a:pt x="790" y="188"/>
                  </a:lnTo>
                  <a:lnTo>
                    <a:pt x="786" y="196"/>
                  </a:lnTo>
                  <a:lnTo>
                    <a:pt x="780" y="204"/>
                  </a:lnTo>
                  <a:lnTo>
                    <a:pt x="766" y="208"/>
                  </a:lnTo>
                  <a:lnTo>
                    <a:pt x="752" y="208"/>
                  </a:lnTo>
                  <a:lnTo>
                    <a:pt x="720" y="192"/>
                  </a:lnTo>
                  <a:lnTo>
                    <a:pt x="694" y="192"/>
                  </a:lnTo>
                  <a:lnTo>
                    <a:pt x="676" y="196"/>
                  </a:lnTo>
                  <a:lnTo>
                    <a:pt x="668" y="198"/>
                  </a:lnTo>
                  <a:lnTo>
                    <a:pt x="660" y="204"/>
                  </a:lnTo>
                  <a:lnTo>
                    <a:pt x="642" y="218"/>
                  </a:lnTo>
                  <a:lnTo>
                    <a:pt x="630" y="236"/>
                  </a:lnTo>
                  <a:lnTo>
                    <a:pt x="630" y="256"/>
                  </a:lnTo>
                  <a:lnTo>
                    <a:pt x="630" y="266"/>
                  </a:lnTo>
                  <a:lnTo>
                    <a:pt x="636" y="280"/>
                  </a:lnTo>
                  <a:lnTo>
                    <a:pt x="638" y="290"/>
                  </a:lnTo>
                  <a:lnTo>
                    <a:pt x="642" y="296"/>
                  </a:lnTo>
                  <a:lnTo>
                    <a:pt x="646" y="302"/>
                  </a:lnTo>
                  <a:lnTo>
                    <a:pt x="652" y="308"/>
                  </a:lnTo>
                  <a:lnTo>
                    <a:pt x="658" y="310"/>
                  </a:lnTo>
                  <a:lnTo>
                    <a:pt x="666" y="308"/>
                  </a:lnTo>
                  <a:lnTo>
                    <a:pt x="676" y="304"/>
                  </a:lnTo>
                  <a:lnTo>
                    <a:pt x="692" y="302"/>
                  </a:lnTo>
                  <a:lnTo>
                    <a:pt x="698" y="300"/>
                  </a:lnTo>
                  <a:lnTo>
                    <a:pt x="706" y="300"/>
                  </a:lnTo>
                  <a:lnTo>
                    <a:pt x="710" y="304"/>
                  </a:lnTo>
                  <a:lnTo>
                    <a:pt x="714" y="308"/>
                  </a:lnTo>
                  <a:lnTo>
                    <a:pt x="716" y="318"/>
                  </a:lnTo>
                  <a:lnTo>
                    <a:pt x="718" y="330"/>
                  </a:lnTo>
                  <a:lnTo>
                    <a:pt x="704" y="378"/>
                  </a:lnTo>
                  <a:lnTo>
                    <a:pt x="696" y="390"/>
                  </a:lnTo>
                  <a:lnTo>
                    <a:pt x="690" y="400"/>
                  </a:lnTo>
                  <a:lnTo>
                    <a:pt x="690" y="410"/>
                  </a:lnTo>
                  <a:lnTo>
                    <a:pt x="692" y="418"/>
                  </a:lnTo>
                  <a:lnTo>
                    <a:pt x="698" y="426"/>
                  </a:lnTo>
                  <a:lnTo>
                    <a:pt x="706" y="432"/>
                  </a:lnTo>
                  <a:lnTo>
                    <a:pt x="718" y="438"/>
                  </a:lnTo>
                  <a:lnTo>
                    <a:pt x="734" y="444"/>
                  </a:lnTo>
                  <a:lnTo>
                    <a:pt x="732" y="472"/>
                  </a:lnTo>
                  <a:lnTo>
                    <a:pt x="730" y="486"/>
                  </a:lnTo>
                  <a:lnTo>
                    <a:pt x="724" y="502"/>
                  </a:lnTo>
                  <a:lnTo>
                    <a:pt x="724" y="510"/>
                  </a:lnTo>
                  <a:lnTo>
                    <a:pt x="724" y="520"/>
                  </a:lnTo>
                  <a:lnTo>
                    <a:pt x="726" y="528"/>
                  </a:lnTo>
                  <a:lnTo>
                    <a:pt x="730" y="536"/>
                  </a:lnTo>
                  <a:lnTo>
                    <a:pt x="760" y="572"/>
                  </a:lnTo>
                  <a:lnTo>
                    <a:pt x="828" y="590"/>
                  </a:lnTo>
                  <a:lnTo>
                    <a:pt x="836" y="596"/>
                  </a:lnTo>
                  <a:lnTo>
                    <a:pt x="842" y="600"/>
                  </a:lnTo>
                  <a:lnTo>
                    <a:pt x="850" y="604"/>
                  </a:lnTo>
                  <a:lnTo>
                    <a:pt x="876" y="606"/>
                  </a:lnTo>
                  <a:lnTo>
                    <a:pt x="882" y="628"/>
                  </a:lnTo>
                  <a:lnTo>
                    <a:pt x="876" y="636"/>
                  </a:lnTo>
                  <a:lnTo>
                    <a:pt x="872" y="644"/>
                  </a:lnTo>
                  <a:lnTo>
                    <a:pt x="850" y="658"/>
                  </a:lnTo>
                  <a:lnTo>
                    <a:pt x="832" y="666"/>
                  </a:lnTo>
                  <a:lnTo>
                    <a:pt x="818" y="666"/>
                  </a:lnTo>
                  <a:lnTo>
                    <a:pt x="806" y="668"/>
                  </a:lnTo>
                  <a:lnTo>
                    <a:pt x="794" y="672"/>
                  </a:lnTo>
                  <a:lnTo>
                    <a:pt x="784" y="676"/>
                  </a:lnTo>
                  <a:lnTo>
                    <a:pt x="764" y="686"/>
                  </a:lnTo>
                  <a:lnTo>
                    <a:pt x="744" y="700"/>
                  </a:lnTo>
                  <a:lnTo>
                    <a:pt x="736" y="716"/>
                  </a:lnTo>
                  <a:lnTo>
                    <a:pt x="728" y="726"/>
                  </a:lnTo>
                  <a:lnTo>
                    <a:pt x="720" y="734"/>
                  </a:lnTo>
                  <a:lnTo>
                    <a:pt x="682" y="734"/>
                  </a:lnTo>
                  <a:lnTo>
                    <a:pt x="662" y="756"/>
                  </a:lnTo>
                  <a:lnTo>
                    <a:pt x="656" y="760"/>
                  </a:lnTo>
                  <a:lnTo>
                    <a:pt x="650" y="764"/>
                  </a:lnTo>
                  <a:lnTo>
                    <a:pt x="642" y="766"/>
                  </a:lnTo>
                  <a:lnTo>
                    <a:pt x="636" y="766"/>
                  </a:lnTo>
                  <a:lnTo>
                    <a:pt x="628" y="754"/>
                  </a:lnTo>
                  <a:lnTo>
                    <a:pt x="620" y="746"/>
                  </a:lnTo>
                  <a:lnTo>
                    <a:pt x="612" y="742"/>
                  </a:lnTo>
                  <a:lnTo>
                    <a:pt x="604" y="742"/>
                  </a:lnTo>
                  <a:lnTo>
                    <a:pt x="596" y="744"/>
                  </a:lnTo>
                  <a:lnTo>
                    <a:pt x="588" y="748"/>
                  </a:lnTo>
                  <a:lnTo>
                    <a:pt x="574" y="758"/>
                  </a:lnTo>
                  <a:lnTo>
                    <a:pt x="564" y="760"/>
                  </a:lnTo>
                  <a:lnTo>
                    <a:pt x="556" y="760"/>
                  </a:lnTo>
                  <a:lnTo>
                    <a:pt x="548" y="758"/>
                  </a:lnTo>
                  <a:lnTo>
                    <a:pt x="544" y="756"/>
                  </a:lnTo>
                  <a:lnTo>
                    <a:pt x="534" y="748"/>
                  </a:lnTo>
                  <a:lnTo>
                    <a:pt x="526" y="740"/>
                  </a:lnTo>
                  <a:lnTo>
                    <a:pt x="514" y="738"/>
                  </a:lnTo>
                  <a:lnTo>
                    <a:pt x="506" y="738"/>
                  </a:lnTo>
                  <a:lnTo>
                    <a:pt x="498" y="738"/>
                  </a:lnTo>
                  <a:lnTo>
                    <a:pt x="492" y="742"/>
                  </a:lnTo>
                  <a:lnTo>
                    <a:pt x="486" y="746"/>
                  </a:lnTo>
                  <a:lnTo>
                    <a:pt x="482" y="750"/>
                  </a:lnTo>
                  <a:lnTo>
                    <a:pt x="474" y="764"/>
                  </a:lnTo>
                  <a:lnTo>
                    <a:pt x="468" y="768"/>
                  </a:lnTo>
                  <a:lnTo>
                    <a:pt x="462" y="770"/>
                  </a:lnTo>
                  <a:lnTo>
                    <a:pt x="454" y="770"/>
                  </a:lnTo>
                  <a:lnTo>
                    <a:pt x="448" y="768"/>
                  </a:lnTo>
                  <a:lnTo>
                    <a:pt x="436" y="762"/>
                  </a:lnTo>
                  <a:lnTo>
                    <a:pt x="430" y="756"/>
                  </a:lnTo>
                  <a:lnTo>
                    <a:pt x="414" y="756"/>
                  </a:lnTo>
                  <a:lnTo>
                    <a:pt x="404" y="766"/>
                  </a:lnTo>
                  <a:lnTo>
                    <a:pt x="398" y="774"/>
                  </a:lnTo>
                  <a:lnTo>
                    <a:pt x="396" y="784"/>
                  </a:lnTo>
                  <a:lnTo>
                    <a:pt x="394" y="802"/>
                  </a:lnTo>
                  <a:lnTo>
                    <a:pt x="402" y="814"/>
                  </a:lnTo>
                  <a:lnTo>
                    <a:pt x="410" y="826"/>
                  </a:lnTo>
                  <a:lnTo>
                    <a:pt x="412" y="832"/>
                  </a:lnTo>
                  <a:lnTo>
                    <a:pt x="412" y="840"/>
                  </a:lnTo>
                  <a:lnTo>
                    <a:pt x="412" y="850"/>
                  </a:lnTo>
                  <a:lnTo>
                    <a:pt x="410" y="860"/>
                  </a:lnTo>
                  <a:lnTo>
                    <a:pt x="410" y="872"/>
                  </a:lnTo>
                  <a:lnTo>
                    <a:pt x="414" y="886"/>
                  </a:lnTo>
                  <a:lnTo>
                    <a:pt x="416" y="902"/>
                  </a:lnTo>
                  <a:lnTo>
                    <a:pt x="420" y="922"/>
                  </a:lnTo>
                  <a:lnTo>
                    <a:pt x="412" y="928"/>
                  </a:lnTo>
                  <a:lnTo>
                    <a:pt x="406" y="93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5" name="Freeform 12"/>
            <p:cNvSpPr>
              <a:spLocks/>
            </p:cNvSpPr>
            <p:nvPr/>
          </p:nvSpPr>
          <p:spPr bwMode="auto">
            <a:xfrm>
              <a:off x="3439336" y="4243886"/>
              <a:ext cx="732230" cy="546236"/>
            </a:xfrm>
            <a:custGeom>
              <a:avLst/>
              <a:gdLst>
                <a:gd name="T0" fmla="*/ 450 w 748"/>
                <a:gd name="T1" fmla="*/ 540 h 558"/>
                <a:gd name="T2" fmla="*/ 440 w 748"/>
                <a:gd name="T3" fmla="*/ 532 h 558"/>
                <a:gd name="T4" fmla="*/ 422 w 748"/>
                <a:gd name="T5" fmla="*/ 516 h 558"/>
                <a:gd name="T6" fmla="*/ 406 w 748"/>
                <a:gd name="T7" fmla="*/ 508 h 558"/>
                <a:gd name="T8" fmla="*/ 390 w 748"/>
                <a:gd name="T9" fmla="*/ 536 h 558"/>
                <a:gd name="T10" fmla="*/ 280 w 748"/>
                <a:gd name="T11" fmla="*/ 532 h 558"/>
                <a:gd name="T12" fmla="*/ 218 w 748"/>
                <a:gd name="T13" fmla="*/ 498 h 558"/>
                <a:gd name="T14" fmla="*/ 204 w 748"/>
                <a:gd name="T15" fmla="*/ 478 h 558"/>
                <a:gd name="T16" fmla="*/ 212 w 748"/>
                <a:gd name="T17" fmla="*/ 432 h 558"/>
                <a:gd name="T18" fmla="*/ 188 w 748"/>
                <a:gd name="T19" fmla="*/ 390 h 558"/>
                <a:gd name="T20" fmla="*/ 142 w 748"/>
                <a:gd name="T21" fmla="*/ 382 h 558"/>
                <a:gd name="T22" fmla="*/ 82 w 748"/>
                <a:gd name="T23" fmla="*/ 368 h 558"/>
                <a:gd name="T24" fmla="*/ 104 w 748"/>
                <a:gd name="T25" fmla="*/ 342 h 558"/>
                <a:gd name="T26" fmla="*/ 140 w 748"/>
                <a:gd name="T27" fmla="*/ 316 h 558"/>
                <a:gd name="T28" fmla="*/ 142 w 748"/>
                <a:gd name="T29" fmla="*/ 262 h 558"/>
                <a:gd name="T30" fmla="*/ 102 w 748"/>
                <a:gd name="T31" fmla="*/ 252 h 558"/>
                <a:gd name="T32" fmla="*/ 20 w 748"/>
                <a:gd name="T33" fmla="*/ 222 h 558"/>
                <a:gd name="T34" fmla="*/ 0 w 748"/>
                <a:gd name="T35" fmla="*/ 192 h 558"/>
                <a:gd name="T36" fmla="*/ 22 w 748"/>
                <a:gd name="T37" fmla="*/ 162 h 558"/>
                <a:gd name="T38" fmla="*/ 62 w 748"/>
                <a:gd name="T39" fmla="*/ 154 h 558"/>
                <a:gd name="T40" fmla="*/ 120 w 748"/>
                <a:gd name="T41" fmla="*/ 190 h 558"/>
                <a:gd name="T42" fmla="*/ 156 w 748"/>
                <a:gd name="T43" fmla="*/ 192 h 558"/>
                <a:gd name="T44" fmla="*/ 206 w 748"/>
                <a:gd name="T45" fmla="*/ 156 h 558"/>
                <a:gd name="T46" fmla="*/ 240 w 748"/>
                <a:gd name="T47" fmla="*/ 98 h 558"/>
                <a:gd name="T48" fmla="*/ 274 w 748"/>
                <a:gd name="T49" fmla="*/ 110 h 558"/>
                <a:gd name="T50" fmla="*/ 308 w 748"/>
                <a:gd name="T51" fmla="*/ 128 h 558"/>
                <a:gd name="T52" fmla="*/ 342 w 748"/>
                <a:gd name="T53" fmla="*/ 134 h 558"/>
                <a:gd name="T54" fmla="*/ 410 w 748"/>
                <a:gd name="T55" fmla="*/ 100 h 558"/>
                <a:gd name="T56" fmla="*/ 442 w 748"/>
                <a:gd name="T57" fmla="*/ 78 h 558"/>
                <a:gd name="T58" fmla="*/ 470 w 748"/>
                <a:gd name="T59" fmla="*/ 52 h 558"/>
                <a:gd name="T60" fmla="*/ 514 w 748"/>
                <a:gd name="T61" fmla="*/ 38 h 558"/>
                <a:gd name="T62" fmla="*/ 588 w 748"/>
                <a:gd name="T63" fmla="*/ 10 h 558"/>
                <a:gd name="T64" fmla="*/ 632 w 748"/>
                <a:gd name="T65" fmla="*/ 0 h 558"/>
                <a:gd name="T66" fmla="*/ 672 w 748"/>
                <a:gd name="T67" fmla="*/ 54 h 558"/>
                <a:gd name="T68" fmla="*/ 640 w 748"/>
                <a:gd name="T69" fmla="*/ 112 h 558"/>
                <a:gd name="T70" fmla="*/ 642 w 748"/>
                <a:gd name="T71" fmla="*/ 142 h 558"/>
                <a:gd name="T72" fmla="*/ 682 w 748"/>
                <a:gd name="T73" fmla="*/ 172 h 558"/>
                <a:gd name="T74" fmla="*/ 734 w 748"/>
                <a:gd name="T75" fmla="*/ 180 h 558"/>
                <a:gd name="T76" fmla="*/ 748 w 748"/>
                <a:gd name="T77" fmla="*/ 220 h 558"/>
                <a:gd name="T78" fmla="*/ 734 w 748"/>
                <a:gd name="T79" fmla="*/ 254 h 558"/>
                <a:gd name="T80" fmla="*/ 722 w 748"/>
                <a:gd name="T81" fmla="*/ 264 h 558"/>
                <a:gd name="T82" fmla="*/ 712 w 748"/>
                <a:gd name="T83" fmla="*/ 312 h 558"/>
                <a:gd name="T84" fmla="*/ 688 w 748"/>
                <a:gd name="T85" fmla="*/ 346 h 558"/>
                <a:gd name="T86" fmla="*/ 672 w 748"/>
                <a:gd name="T87" fmla="*/ 360 h 558"/>
                <a:gd name="T88" fmla="*/ 634 w 748"/>
                <a:gd name="T89" fmla="*/ 406 h 558"/>
                <a:gd name="T90" fmla="*/ 614 w 748"/>
                <a:gd name="T91" fmla="*/ 424 h 558"/>
                <a:gd name="T92" fmla="*/ 586 w 748"/>
                <a:gd name="T93" fmla="*/ 448 h 558"/>
                <a:gd name="T94" fmla="*/ 570 w 748"/>
                <a:gd name="T95" fmla="*/ 468 h 558"/>
                <a:gd name="T96" fmla="*/ 566 w 748"/>
                <a:gd name="T97" fmla="*/ 474 h 558"/>
                <a:gd name="T98" fmla="*/ 546 w 748"/>
                <a:gd name="T99" fmla="*/ 484 h 558"/>
                <a:gd name="T100" fmla="*/ 518 w 748"/>
                <a:gd name="T101" fmla="*/ 534 h 558"/>
                <a:gd name="T102" fmla="*/ 466 w 748"/>
                <a:gd name="T103" fmla="*/ 558 h 55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8" h="558">
                  <a:moveTo>
                    <a:pt x="450" y="558"/>
                  </a:moveTo>
                  <a:lnTo>
                    <a:pt x="450" y="558"/>
                  </a:lnTo>
                  <a:lnTo>
                    <a:pt x="450" y="540"/>
                  </a:lnTo>
                  <a:lnTo>
                    <a:pt x="446" y="540"/>
                  </a:lnTo>
                  <a:lnTo>
                    <a:pt x="444" y="538"/>
                  </a:lnTo>
                  <a:lnTo>
                    <a:pt x="440" y="532"/>
                  </a:lnTo>
                  <a:lnTo>
                    <a:pt x="428" y="530"/>
                  </a:lnTo>
                  <a:lnTo>
                    <a:pt x="426" y="522"/>
                  </a:lnTo>
                  <a:lnTo>
                    <a:pt x="422" y="516"/>
                  </a:lnTo>
                  <a:lnTo>
                    <a:pt x="418" y="510"/>
                  </a:lnTo>
                  <a:lnTo>
                    <a:pt x="414" y="508"/>
                  </a:lnTo>
                  <a:lnTo>
                    <a:pt x="410" y="508"/>
                  </a:lnTo>
                  <a:lnTo>
                    <a:pt x="406" y="508"/>
                  </a:lnTo>
                  <a:lnTo>
                    <a:pt x="396" y="510"/>
                  </a:lnTo>
                  <a:lnTo>
                    <a:pt x="390" y="536"/>
                  </a:lnTo>
                  <a:lnTo>
                    <a:pt x="322" y="540"/>
                  </a:lnTo>
                  <a:lnTo>
                    <a:pt x="280" y="532"/>
                  </a:lnTo>
                  <a:lnTo>
                    <a:pt x="246" y="528"/>
                  </a:lnTo>
                  <a:lnTo>
                    <a:pt x="218" y="498"/>
                  </a:lnTo>
                  <a:lnTo>
                    <a:pt x="208" y="478"/>
                  </a:lnTo>
                  <a:lnTo>
                    <a:pt x="204" y="478"/>
                  </a:lnTo>
                  <a:lnTo>
                    <a:pt x="200" y="464"/>
                  </a:lnTo>
                  <a:lnTo>
                    <a:pt x="202" y="452"/>
                  </a:lnTo>
                  <a:lnTo>
                    <a:pt x="206" y="442"/>
                  </a:lnTo>
                  <a:lnTo>
                    <a:pt x="212" y="432"/>
                  </a:lnTo>
                  <a:lnTo>
                    <a:pt x="212" y="406"/>
                  </a:lnTo>
                  <a:lnTo>
                    <a:pt x="188" y="390"/>
                  </a:lnTo>
                  <a:lnTo>
                    <a:pt x="188" y="384"/>
                  </a:lnTo>
                  <a:lnTo>
                    <a:pt x="142" y="382"/>
                  </a:lnTo>
                  <a:lnTo>
                    <a:pt x="104" y="378"/>
                  </a:lnTo>
                  <a:lnTo>
                    <a:pt x="82" y="368"/>
                  </a:lnTo>
                  <a:lnTo>
                    <a:pt x="72" y="344"/>
                  </a:lnTo>
                  <a:lnTo>
                    <a:pt x="104" y="342"/>
                  </a:lnTo>
                  <a:lnTo>
                    <a:pt x="112" y="338"/>
                  </a:lnTo>
                  <a:lnTo>
                    <a:pt x="122" y="332"/>
                  </a:lnTo>
                  <a:lnTo>
                    <a:pt x="140" y="316"/>
                  </a:lnTo>
                  <a:lnTo>
                    <a:pt x="148" y="300"/>
                  </a:lnTo>
                  <a:lnTo>
                    <a:pt x="150" y="286"/>
                  </a:lnTo>
                  <a:lnTo>
                    <a:pt x="148" y="274"/>
                  </a:lnTo>
                  <a:lnTo>
                    <a:pt x="142" y="262"/>
                  </a:lnTo>
                  <a:lnTo>
                    <a:pt x="114" y="260"/>
                  </a:lnTo>
                  <a:lnTo>
                    <a:pt x="102" y="252"/>
                  </a:lnTo>
                  <a:lnTo>
                    <a:pt x="88" y="246"/>
                  </a:lnTo>
                  <a:lnTo>
                    <a:pt x="64" y="238"/>
                  </a:lnTo>
                  <a:lnTo>
                    <a:pt x="40" y="230"/>
                  </a:lnTo>
                  <a:lnTo>
                    <a:pt x="20" y="222"/>
                  </a:lnTo>
                  <a:lnTo>
                    <a:pt x="6" y="204"/>
                  </a:lnTo>
                  <a:lnTo>
                    <a:pt x="2" y="196"/>
                  </a:lnTo>
                  <a:lnTo>
                    <a:pt x="0" y="192"/>
                  </a:lnTo>
                  <a:lnTo>
                    <a:pt x="12" y="174"/>
                  </a:lnTo>
                  <a:lnTo>
                    <a:pt x="18" y="166"/>
                  </a:lnTo>
                  <a:lnTo>
                    <a:pt x="22" y="162"/>
                  </a:lnTo>
                  <a:lnTo>
                    <a:pt x="30" y="158"/>
                  </a:lnTo>
                  <a:lnTo>
                    <a:pt x="36" y="156"/>
                  </a:lnTo>
                  <a:lnTo>
                    <a:pt x="48" y="154"/>
                  </a:lnTo>
                  <a:lnTo>
                    <a:pt x="62" y="154"/>
                  </a:lnTo>
                  <a:lnTo>
                    <a:pt x="90" y="164"/>
                  </a:lnTo>
                  <a:lnTo>
                    <a:pt x="120" y="190"/>
                  </a:lnTo>
                  <a:lnTo>
                    <a:pt x="130" y="192"/>
                  </a:lnTo>
                  <a:lnTo>
                    <a:pt x="142" y="192"/>
                  </a:lnTo>
                  <a:lnTo>
                    <a:pt x="156" y="192"/>
                  </a:lnTo>
                  <a:lnTo>
                    <a:pt x="172" y="190"/>
                  </a:lnTo>
                  <a:lnTo>
                    <a:pt x="188" y="174"/>
                  </a:lnTo>
                  <a:lnTo>
                    <a:pt x="206" y="156"/>
                  </a:lnTo>
                  <a:lnTo>
                    <a:pt x="222" y="136"/>
                  </a:lnTo>
                  <a:lnTo>
                    <a:pt x="238" y="120"/>
                  </a:lnTo>
                  <a:lnTo>
                    <a:pt x="240" y="98"/>
                  </a:lnTo>
                  <a:lnTo>
                    <a:pt x="264" y="96"/>
                  </a:lnTo>
                  <a:lnTo>
                    <a:pt x="274" y="110"/>
                  </a:lnTo>
                  <a:lnTo>
                    <a:pt x="284" y="114"/>
                  </a:lnTo>
                  <a:lnTo>
                    <a:pt x="294" y="120"/>
                  </a:lnTo>
                  <a:lnTo>
                    <a:pt x="308" y="128"/>
                  </a:lnTo>
                  <a:lnTo>
                    <a:pt x="324" y="134"/>
                  </a:lnTo>
                  <a:lnTo>
                    <a:pt x="342" y="134"/>
                  </a:lnTo>
                  <a:lnTo>
                    <a:pt x="384" y="120"/>
                  </a:lnTo>
                  <a:lnTo>
                    <a:pt x="398" y="108"/>
                  </a:lnTo>
                  <a:lnTo>
                    <a:pt x="410" y="100"/>
                  </a:lnTo>
                  <a:lnTo>
                    <a:pt x="422" y="92"/>
                  </a:lnTo>
                  <a:lnTo>
                    <a:pt x="438" y="84"/>
                  </a:lnTo>
                  <a:lnTo>
                    <a:pt x="442" y="78"/>
                  </a:lnTo>
                  <a:lnTo>
                    <a:pt x="450" y="72"/>
                  </a:lnTo>
                  <a:lnTo>
                    <a:pt x="462" y="56"/>
                  </a:lnTo>
                  <a:lnTo>
                    <a:pt x="470" y="52"/>
                  </a:lnTo>
                  <a:lnTo>
                    <a:pt x="476" y="46"/>
                  </a:lnTo>
                  <a:lnTo>
                    <a:pt x="494" y="40"/>
                  </a:lnTo>
                  <a:lnTo>
                    <a:pt x="514" y="38"/>
                  </a:lnTo>
                  <a:lnTo>
                    <a:pt x="550" y="36"/>
                  </a:lnTo>
                  <a:lnTo>
                    <a:pt x="570" y="22"/>
                  </a:lnTo>
                  <a:lnTo>
                    <a:pt x="588" y="10"/>
                  </a:lnTo>
                  <a:lnTo>
                    <a:pt x="596" y="6"/>
                  </a:lnTo>
                  <a:lnTo>
                    <a:pt x="606" y="2"/>
                  </a:lnTo>
                  <a:lnTo>
                    <a:pt x="618" y="0"/>
                  </a:lnTo>
                  <a:lnTo>
                    <a:pt x="632" y="0"/>
                  </a:lnTo>
                  <a:lnTo>
                    <a:pt x="654" y="36"/>
                  </a:lnTo>
                  <a:lnTo>
                    <a:pt x="672" y="54"/>
                  </a:lnTo>
                  <a:lnTo>
                    <a:pt x="656" y="82"/>
                  </a:lnTo>
                  <a:lnTo>
                    <a:pt x="646" y="96"/>
                  </a:lnTo>
                  <a:lnTo>
                    <a:pt x="640" y="112"/>
                  </a:lnTo>
                  <a:lnTo>
                    <a:pt x="638" y="140"/>
                  </a:lnTo>
                  <a:lnTo>
                    <a:pt x="642" y="142"/>
                  </a:lnTo>
                  <a:lnTo>
                    <a:pt x="650" y="142"/>
                  </a:lnTo>
                  <a:lnTo>
                    <a:pt x="672" y="142"/>
                  </a:lnTo>
                  <a:lnTo>
                    <a:pt x="682" y="172"/>
                  </a:lnTo>
                  <a:lnTo>
                    <a:pt x="690" y="184"/>
                  </a:lnTo>
                  <a:lnTo>
                    <a:pt x="734" y="180"/>
                  </a:lnTo>
                  <a:lnTo>
                    <a:pt x="740" y="190"/>
                  </a:lnTo>
                  <a:lnTo>
                    <a:pt x="744" y="204"/>
                  </a:lnTo>
                  <a:lnTo>
                    <a:pt x="748" y="220"/>
                  </a:lnTo>
                  <a:lnTo>
                    <a:pt x="748" y="238"/>
                  </a:lnTo>
                  <a:lnTo>
                    <a:pt x="740" y="248"/>
                  </a:lnTo>
                  <a:lnTo>
                    <a:pt x="734" y="254"/>
                  </a:lnTo>
                  <a:lnTo>
                    <a:pt x="726" y="258"/>
                  </a:lnTo>
                  <a:lnTo>
                    <a:pt x="724" y="262"/>
                  </a:lnTo>
                  <a:lnTo>
                    <a:pt x="722" y="264"/>
                  </a:lnTo>
                  <a:lnTo>
                    <a:pt x="718" y="266"/>
                  </a:lnTo>
                  <a:lnTo>
                    <a:pt x="712" y="312"/>
                  </a:lnTo>
                  <a:lnTo>
                    <a:pt x="706" y="324"/>
                  </a:lnTo>
                  <a:lnTo>
                    <a:pt x="700" y="338"/>
                  </a:lnTo>
                  <a:lnTo>
                    <a:pt x="688" y="346"/>
                  </a:lnTo>
                  <a:lnTo>
                    <a:pt x="682" y="350"/>
                  </a:lnTo>
                  <a:lnTo>
                    <a:pt x="682" y="356"/>
                  </a:lnTo>
                  <a:lnTo>
                    <a:pt x="672" y="360"/>
                  </a:lnTo>
                  <a:lnTo>
                    <a:pt x="664" y="366"/>
                  </a:lnTo>
                  <a:lnTo>
                    <a:pt x="656" y="376"/>
                  </a:lnTo>
                  <a:lnTo>
                    <a:pt x="648" y="386"/>
                  </a:lnTo>
                  <a:lnTo>
                    <a:pt x="634" y="406"/>
                  </a:lnTo>
                  <a:lnTo>
                    <a:pt x="626" y="414"/>
                  </a:lnTo>
                  <a:lnTo>
                    <a:pt x="616" y="420"/>
                  </a:lnTo>
                  <a:lnTo>
                    <a:pt x="614" y="424"/>
                  </a:lnTo>
                  <a:lnTo>
                    <a:pt x="610" y="428"/>
                  </a:lnTo>
                  <a:lnTo>
                    <a:pt x="600" y="434"/>
                  </a:lnTo>
                  <a:lnTo>
                    <a:pt x="586" y="448"/>
                  </a:lnTo>
                  <a:lnTo>
                    <a:pt x="572" y="464"/>
                  </a:lnTo>
                  <a:lnTo>
                    <a:pt x="570" y="466"/>
                  </a:lnTo>
                  <a:lnTo>
                    <a:pt x="570" y="468"/>
                  </a:lnTo>
                  <a:lnTo>
                    <a:pt x="566" y="468"/>
                  </a:lnTo>
                  <a:lnTo>
                    <a:pt x="566" y="474"/>
                  </a:lnTo>
                  <a:lnTo>
                    <a:pt x="560" y="474"/>
                  </a:lnTo>
                  <a:lnTo>
                    <a:pt x="556" y="476"/>
                  </a:lnTo>
                  <a:lnTo>
                    <a:pt x="546" y="484"/>
                  </a:lnTo>
                  <a:lnTo>
                    <a:pt x="532" y="500"/>
                  </a:lnTo>
                  <a:lnTo>
                    <a:pt x="518" y="534"/>
                  </a:lnTo>
                  <a:lnTo>
                    <a:pt x="502" y="538"/>
                  </a:lnTo>
                  <a:lnTo>
                    <a:pt x="488" y="544"/>
                  </a:lnTo>
                  <a:lnTo>
                    <a:pt x="478" y="550"/>
                  </a:lnTo>
                  <a:lnTo>
                    <a:pt x="466" y="558"/>
                  </a:lnTo>
                  <a:lnTo>
                    <a:pt x="450" y="55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6" name="Freeform 13"/>
            <p:cNvSpPr>
              <a:spLocks/>
            </p:cNvSpPr>
            <p:nvPr/>
          </p:nvSpPr>
          <p:spPr bwMode="auto">
            <a:xfrm>
              <a:off x="4999730" y="4245843"/>
              <a:ext cx="174247" cy="403314"/>
            </a:xfrm>
            <a:custGeom>
              <a:avLst/>
              <a:gdLst>
                <a:gd name="T0" fmla="*/ 82 w 178"/>
                <a:gd name="T1" fmla="*/ 412 h 412"/>
                <a:gd name="T2" fmla="*/ 82 w 178"/>
                <a:gd name="T3" fmla="*/ 412 h 412"/>
                <a:gd name="T4" fmla="*/ 50 w 178"/>
                <a:gd name="T5" fmla="*/ 364 h 412"/>
                <a:gd name="T6" fmla="*/ 50 w 178"/>
                <a:gd name="T7" fmla="*/ 364 h 412"/>
                <a:gd name="T8" fmla="*/ 40 w 178"/>
                <a:gd name="T9" fmla="*/ 360 h 412"/>
                <a:gd name="T10" fmla="*/ 34 w 178"/>
                <a:gd name="T11" fmla="*/ 356 h 412"/>
                <a:gd name="T12" fmla="*/ 28 w 178"/>
                <a:gd name="T13" fmla="*/ 350 h 412"/>
                <a:gd name="T14" fmla="*/ 26 w 178"/>
                <a:gd name="T15" fmla="*/ 346 h 412"/>
                <a:gd name="T16" fmla="*/ 20 w 178"/>
                <a:gd name="T17" fmla="*/ 336 h 412"/>
                <a:gd name="T18" fmla="*/ 16 w 178"/>
                <a:gd name="T19" fmla="*/ 324 h 412"/>
                <a:gd name="T20" fmla="*/ 16 w 178"/>
                <a:gd name="T21" fmla="*/ 324 h 412"/>
                <a:gd name="T22" fmla="*/ 0 w 178"/>
                <a:gd name="T23" fmla="*/ 304 h 412"/>
                <a:gd name="T24" fmla="*/ 0 w 178"/>
                <a:gd name="T25" fmla="*/ 304 h 412"/>
                <a:gd name="T26" fmla="*/ 2 w 178"/>
                <a:gd name="T27" fmla="*/ 280 h 412"/>
                <a:gd name="T28" fmla="*/ 6 w 178"/>
                <a:gd name="T29" fmla="*/ 258 h 412"/>
                <a:gd name="T30" fmla="*/ 8 w 178"/>
                <a:gd name="T31" fmla="*/ 238 h 412"/>
                <a:gd name="T32" fmla="*/ 8 w 178"/>
                <a:gd name="T33" fmla="*/ 228 h 412"/>
                <a:gd name="T34" fmla="*/ 6 w 178"/>
                <a:gd name="T35" fmla="*/ 220 h 412"/>
                <a:gd name="T36" fmla="*/ 6 w 178"/>
                <a:gd name="T37" fmla="*/ 220 h 412"/>
                <a:gd name="T38" fmla="*/ 6 w 178"/>
                <a:gd name="T39" fmla="*/ 196 h 412"/>
                <a:gd name="T40" fmla="*/ 10 w 178"/>
                <a:gd name="T41" fmla="*/ 180 h 412"/>
                <a:gd name="T42" fmla="*/ 16 w 178"/>
                <a:gd name="T43" fmla="*/ 166 h 412"/>
                <a:gd name="T44" fmla="*/ 30 w 178"/>
                <a:gd name="T45" fmla="*/ 150 h 412"/>
                <a:gd name="T46" fmla="*/ 30 w 178"/>
                <a:gd name="T47" fmla="*/ 150 h 412"/>
                <a:gd name="T48" fmla="*/ 38 w 178"/>
                <a:gd name="T49" fmla="*/ 112 h 412"/>
                <a:gd name="T50" fmla="*/ 38 w 178"/>
                <a:gd name="T51" fmla="*/ 112 h 412"/>
                <a:gd name="T52" fmla="*/ 60 w 178"/>
                <a:gd name="T53" fmla="*/ 64 h 412"/>
                <a:gd name="T54" fmla="*/ 60 w 178"/>
                <a:gd name="T55" fmla="*/ 64 h 412"/>
                <a:gd name="T56" fmla="*/ 76 w 178"/>
                <a:gd name="T57" fmla="*/ 44 h 412"/>
                <a:gd name="T58" fmla="*/ 90 w 178"/>
                <a:gd name="T59" fmla="*/ 28 h 412"/>
                <a:gd name="T60" fmla="*/ 104 w 178"/>
                <a:gd name="T61" fmla="*/ 14 h 412"/>
                <a:gd name="T62" fmla="*/ 122 w 178"/>
                <a:gd name="T63" fmla="*/ 0 h 412"/>
                <a:gd name="T64" fmla="*/ 122 w 178"/>
                <a:gd name="T65" fmla="*/ 0 h 412"/>
                <a:gd name="T66" fmla="*/ 164 w 178"/>
                <a:gd name="T67" fmla="*/ 2 h 412"/>
                <a:gd name="T68" fmla="*/ 164 w 178"/>
                <a:gd name="T69" fmla="*/ 2 h 412"/>
                <a:gd name="T70" fmla="*/ 170 w 178"/>
                <a:gd name="T71" fmla="*/ 6 h 412"/>
                <a:gd name="T72" fmla="*/ 170 w 178"/>
                <a:gd name="T73" fmla="*/ 6 h 412"/>
                <a:gd name="T74" fmla="*/ 176 w 178"/>
                <a:gd name="T75" fmla="*/ 30 h 412"/>
                <a:gd name="T76" fmla="*/ 178 w 178"/>
                <a:gd name="T77" fmla="*/ 44 h 412"/>
                <a:gd name="T78" fmla="*/ 178 w 178"/>
                <a:gd name="T79" fmla="*/ 58 h 412"/>
                <a:gd name="T80" fmla="*/ 178 w 178"/>
                <a:gd name="T81" fmla="*/ 58 h 412"/>
                <a:gd name="T82" fmla="*/ 172 w 178"/>
                <a:gd name="T83" fmla="*/ 72 h 412"/>
                <a:gd name="T84" fmla="*/ 168 w 178"/>
                <a:gd name="T85" fmla="*/ 86 h 412"/>
                <a:gd name="T86" fmla="*/ 166 w 178"/>
                <a:gd name="T87" fmla="*/ 102 h 412"/>
                <a:gd name="T88" fmla="*/ 166 w 178"/>
                <a:gd name="T89" fmla="*/ 118 h 412"/>
                <a:gd name="T90" fmla="*/ 168 w 178"/>
                <a:gd name="T91" fmla="*/ 154 h 412"/>
                <a:gd name="T92" fmla="*/ 170 w 178"/>
                <a:gd name="T93" fmla="*/ 188 h 412"/>
                <a:gd name="T94" fmla="*/ 170 w 178"/>
                <a:gd name="T95" fmla="*/ 188 h 412"/>
                <a:gd name="T96" fmla="*/ 164 w 178"/>
                <a:gd name="T97" fmla="*/ 202 h 412"/>
                <a:gd name="T98" fmla="*/ 158 w 178"/>
                <a:gd name="T99" fmla="*/ 218 h 412"/>
                <a:gd name="T100" fmla="*/ 158 w 178"/>
                <a:gd name="T101" fmla="*/ 218 h 412"/>
                <a:gd name="T102" fmla="*/ 118 w 178"/>
                <a:gd name="T103" fmla="*/ 304 h 412"/>
                <a:gd name="T104" fmla="*/ 118 w 178"/>
                <a:gd name="T105" fmla="*/ 304 h 412"/>
                <a:gd name="T106" fmla="*/ 108 w 178"/>
                <a:gd name="T107" fmla="*/ 398 h 412"/>
                <a:gd name="T108" fmla="*/ 108 w 178"/>
                <a:gd name="T109" fmla="*/ 398 h 412"/>
                <a:gd name="T110" fmla="*/ 98 w 178"/>
                <a:gd name="T111" fmla="*/ 408 h 412"/>
                <a:gd name="T112" fmla="*/ 98 w 178"/>
                <a:gd name="T113" fmla="*/ 408 h 412"/>
                <a:gd name="T114" fmla="*/ 90 w 178"/>
                <a:gd name="T115" fmla="*/ 410 h 412"/>
                <a:gd name="T116" fmla="*/ 82 w 178"/>
                <a:gd name="T117" fmla="*/ 412 h 412"/>
                <a:gd name="T118" fmla="*/ 82 w 178"/>
                <a:gd name="T119" fmla="*/ 412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8" h="412">
                  <a:moveTo>
                    <a:pt x="82" y="412"/>
                  </a:moveTo>
                  <a:lnTo>
                    <a:pt x="82" y="412"/>
                  </a:lnTo>
                  <a:lnTo>
                    <a:pt x="50" y="364"/>
                  </a:lnTo>
                  <a:lnTo>
                    <a:pt x="40" y="360"/>
                  </a:lnTo>
                  <a:lnTo>
                    <a:pt x="34" y="356"/>
                  </a:lnTo>
                  <a:lnTo>
                    <a:pt x="28" y="350"/>
                  </a:lnTo>
                  <a:lnTo>
                    <a:pt x="26" y="346"/>
                  </a:lnTo>
                  <a:lnTo>
                    <a:pt x="20" y="336"/>
                  </a:lnTo>
                  <a:lnTo>
                    <a:pt x="16" y="324"/>
                  </a:lnTo>
                  <a:lnTo>
                    <a:pt x="0" y="304"/>
                  </a:lnTo>
                  <a:lnTo>
                    <a:pt x="2" y="280"/>
                  </a:lnTo>
                  <a:lnTo>
                    <a:pt x="6" y="258"/>
                  </a:lnTo>
                  <a:lnTo>
                    <a:pt x="8" y="238"/>
                  </a:lnTo>
                  <a:lnTo>
                    <a:pt x="8" y="228"/>
                  </a:lnTo>
                  <a:lnTo>
                    <a:pt x="6" y="220"/>
                  </a:lnTo>
                  <a:lnTo>
                    <a:pt x="6" y="196"/>
                  </a:lnTo>
                  <a:lnTo>
                    <a:pt x="10" y="180"/>
                  </a:lnTo>
                  <a:lnTo>
                    <a:pt x="16" y="166"/>
                  </a:lnTo>
                  <a:lnTo>
                    <a:pt x="30" y="150"/>
                  </a:lnTo>
                  <a:lnTo>
                    <a:pt x="38" y="112"/>
                  </a:lnTo>
                  <a:lnTo>
                    <a:pt x="60" y="64"/>
                  </a:lnTo>
                  <a:lnTo>
                    <a:pt x="76" y="44"/>
                  </a:lnTo>
                  <a:lnTo>
                    <a:pt x="90" y="28"/>
                  </a:lnTo>
                  <a:lnTo>
                    <a:pt x="104" y="14"/>
                  </a:lnTo>
                  <a:lnTo>
                    <a:pt x="122" y="0"/>
                  </a:lnTo>
                  <a:lnTo>
                    <a:pt x="164" y="2"/>
                  </a:lnTo>
                  <a:lnTo>
                    <a:pt x="170" y="6"/>
                  </a:lnTo>
                  <a:lnTo>
                    <a:pt x="176" y="30"/>
                  </a:lnTo>
                  <a:lnTo>
                    <a:pt x="178" y="44"/>
                  </a:lnTo>
                  <a:lnTo>
                    <a:pt x="178" y="58"/>
                  </a:lnTo>
                  <a:lnTo>
                    <a:pt x="172" y="72"/>
                  </a:lnTo>
                  <a:lnTo>
                    <a:pt x="168" y="86"/>
                  </a:lnTo>
                  <a:lnTo>
                    <a:pt x="166" y="102"/>
                  </a:lnTo>
                  <a:lnTo>
                    <a:pt x="166" y="118"/>
                  </a:lnTo>
                  <a:lnTo>
                    <a:pt x="168" y="154"/>
                  </a:lnTo>
                  <a:lnTo>
                    <a:pt x="170" y="188"/>
                  </a:lnTo>
                  <a:lnTo>
                    <a:pt x="164" y="202"/>
                  </a:lnTo>
                  <a:lnTo>
                    <a:pt x="158" y="218"/>
                  </a:lnTo>
                  <a:lnTo>
                    <a:pt x="118" y="304"/>
                  </a:lnTo>
                  <a:lnTo>
                    <a:pt x="108" y="398"/>
                  </a:lnTo>
                  <a:lnTo>
                    <a:pt x="98" y="408"/>
                  </a:lnTo>
                  <a:lnTo>
                    <a:pt x="90" y="410"/>
                  </a:lnTo>
                  <a:lnTo>
                    <a:pt x="82" y="412"/>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7" name="Freeform 14"/>
            <p:cNvSpPr>
              <a:spLocks/>
            </p:cNvSpPr>
            <p:nvPr/>
          </p:nvSpPr>
          <p:spPr bwMode="auto">
            <a:xfrm>
              <a:off x="5011477" y="4255633"/>
              <a:ext cx="152711" cy="381778"/>
            </a:xfrm>
            <a:custGeom>
              <a:avLst/>
              <a:gdLst>
                <a:gd name="T0" fmla="*/ 76 w 156"/>
                <a:gd name="T1" fmla="*/ 390 h 390"/>
                <a:gd name="T2" fmla="*/ 76 w 156"/>
                <a:gd name="T3" fmla="*/ 390 h 390"/>
                <a:gd name="T4" fmla="*/ 46 w 156"/>
                <a:gd name="T5" fmla="*/ 344 h 390"/>
                <a:gd name="T6" fmla="*/ 46 w 156"/>
                <a:gd name="T7" fmla="*/ 344 h 390"/>
                <a:gd name="T8" fmla="*/ 26 w 156"/>
                <a:gd name="T9" fmla="*/ 338 h 390"/>
                <a:gd name="T10" fmla="*/ 26 w 156"/>
                <a:gd name="T11" fmla="*/ 338 h 390"/>
                <a:gd name="T12" fmla="*/ 22 w 156"/>
                <a:gd name="T13" fmla="*/ 324 h 390"/>
                <a:gd name="T14" fmla="*/ 14 w 156"/>
                <a:gd name="T15" fmla="*/ 310 h 390"/>
                <a:gd name="T16" fmla="*/ 6 w 156"/>
                <a:gd name="T17" fmla="*/ 300 h 390"/>
                <a:gd name="T18" fmla="*/ 0 w 156"/>
                <a:gd name="T19" fmla="*/ 294 h 390"/>
                <a:gd name="T20" fmla="*/ 0 w 156"/>
                <a:gd name="T21" fmla="*/ 294 h 390"/>
                <a:gd name="T22" fmla="*/ 0 w 156"/>
                <a:gd name="T23" fmla="*/ 272 h 390"/>
                <a:gd name="T24" fmla="*/ 0 w 156"/>
                <a:gd name="T25" fmla="*/ 272 h 390"/>
                <a:gd name="T26" fmla="*/ 4 w 156"/>
                <a:gd name="T27" fmla="*/ 242 h 390"/>
                <a:gd name="T28" fmla="*/ 6 w 156"/>
                <a:gd name="T29" fmla="*/ 230 h 390"/>
                <a:gd name="T30" fmla="*/ 8 w 156"/>
                <a:gd name="T31" fmla="*/ 216 h 390"/>
                <a:gd name="T32" fmla="*/ 8 w 156"/>
                <a:gd name="T33" fmla="*/ 216 h 390"/>
                <a:gd name="T34" fmla="*/ 4 w 156"/>
                <a:gd name="T35" fmla="*/ 202 h 390"/>
                <a:gd name="T36" fmla="*/ 4 w 156"/>
                <a:gd name="T37" fmla="*/ 192 h 390"/>
                <a:gd name="T38" fmla="*/ 4 w 156"/>
                <a:gd name="T39" fmla="*/ 182 h 390"/>
                <a:gd name="T40" fmla="*/ 8 w 156"/>
                <a:gd name="T41" fmla="*/ 174 h 390"/>
                <a:gd name="T42" fmla="*/ 18 w 156"/>
                <a:gd name="T43" fmla="*/ 158 h 390"/>
                <a:gd name="T44" fmla="*/ 30 w 156"/>
                <a:gd name="T45" fmla="*/ 142 h 390"/>
                <a:gd name="T46" fmla="*/ 30 w 156"/>
                <a:gd name="T47" fmla="*/ 142 h 390"/>
                <a:gd name="T48" fmla="*/ 38 w 156"/>
                <a:gd name="T49" fmla="*/ 108 h 390"/>
                <a:gd name="T50" fmla="*/ 38 w 156"/>
                <a:gd name="T51" fmla="*/ 108 h 390"/>
                <a:gd name="T52" fmla="*/ 48 w 156"/>
                <a:gd name="T53" fmla="*/ 84 h 390"/>
                <a:gd name="T54" fmla="*/ 56 w 156"/>
                <a:gd name="T55" fmla="*/ 64 h 390"/>
                <a:gd name="T56" fmla="*/ 68 w 156"/>
                <a:gd name="T57" fmla="*/ 46 h 390"/>
                <a:gd name="T58" fmla="*/ 84 w 156"/>
                <a:gd name="T59" fmla="*/ 28 h 390"/>
                <a:gd name="T60" fmla="*/ 84 w 156"/>
                <a:gd name="T61" fmla="*/ 28 h 390"/>
                <a:gd name="T62" fmla="*/ 116 w 156"/>
                <a:gd name="T63" fmla="*/ 2 h 390"/>
                <a:gd name="T64" fmla="*/ 116 w 156"/>
                <a:gd name="T65" fmla="*/ 2 h 390"/>
                <a:gd name="T66" fmla="*/ 150 w 156"/>
                <a:gd name="T67" fmla="*/ 0 h 390"/>
                <a:gd name="T68" fmla="*/ 150 w 156"/>
                <a:gd name="T69" fmla="*/ 0 h 390"/>
                <a:gd name="T70" fmla="*/ 154 w 156"/>
                <a:gd name="T71" fmla="*/ 18 h 390"/>
                <a:gd name="T72" fmla="*/ 156 w 156"/>
                <a:gd name="T73" fmla="*/ 32 h 390"/>
                <a:gd name="T74" fmla="*/ 156 w 156"/>
                <a:gd name="T75" fmla="*/ 44 h 390"/>
                <a:gd name="T76" fmla="*/ 156 w 156"/>
                <a:gd name="T77" fmla="*/ 44 h 390"/>
                <a:gd name="T78" fmla="*/ 150 w 156"/>
                <a:gd name="T79" fmla="*/ 56 h 390"/>
                <a:gd name="T80" fmla="*/ 146 w 156"/>
                <a:gd name="T81" fmla="*/ 70 h 390"/>
                <a:gd name="T82" fmla="*/ 144 w 156"/>
                <a:gd name="T83" fmla="*/ 86 h 390"/>
                <a:gd name="T84" fmla="*/ 142 w 156"/>
                <a:gd name="T85" fmla="*/ 102 h 390"/>
                <a:gd name="T86" fmla="*/ 144 w 156"/>
                <a:gd name="T87" fmla="*/ 138 h 390"/>
                <a:gd name="T88" fmla="*/ 146 w 156"/>
                <a:gd name="T89" fmla="*/ 174 h 390"/>
                <a:gd name="T90" fmla="*/ 146 w 156"/>
                <a:gd name="T91" fmla="*/ 174 h 390"/>
                <a:gd name="T92" fmla="*/ 138 w 156"/>
                <a:gd name="T93" fmla="*/ 196 h 390"/>
                <a:gd name="T94" fmla="*/ 126 w 156"/>
                <a:gd name="T95" fmla="*/ 222 h 390"/>
                <a:gd name="T96" fmla="*/ 102 w 156"/>
                <a:gd name="T97" fmla="*/ 270 h 390"/>
                <a:gd name="T98" fmla="*/ 102 w 156"/>
                <a:gd name="T99" fmla="*/ 270 h 390"/>
                <a:gd name="T100" fmla="*/ 96 w 156"/>
                <a:gd name="T101" fmla="*/ 290 h 390"/>
                <a:gd name="T102" fmla="*/ 96 w 156"/>
                <a:gd name="T103" fmla="*/ 290 h 390"/>
                <a:gd name="T104" fmla="*/ 84 w 156"/>
                <a:gd name="T105" fmla="*/ 382 h 390"/>
                <a:gd name="T106" fmla="*/ 84 w 156"/>
                <a:gd name="T107" fmla="*/ 382 h 390"/>
                <a:gd name="T108" fmla="*/ 80 w 156"/>
                <a:gd name="T109" fmla="*/ 386 h 390"/>
                <a:gd name="T110" fmla="*/ 76 w 156"/>
                <a:gd name="T111" fmla="*/ 390 h 390"/>
                <a:gd name="T112" fmla="*/ 76 w 156"/>
                <a:gd name="T113" fmla="*/ 390 h 3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6" h="390">
                  <a:moveTo>
                    <a:pt x="76" y="390"/>
                  </a:moveTo>
                  <a:lnTo>
                    <a:pt x="76" y="390"/>
                  </a:lnTo>
                  <a:lnTo>
                    <a:pt x="46" y="344"/>
                  </a:lnTo>
                  <a:lnTo>
                    <a:pt x="26" y="338"/>
                  </a:lnTo>
                  <a:lnTo>
                    <a:pt x="22" y="324"/>
                  </a:lnTo>
                  <a:lnTo>
                    <a:pt x="14" y="310"/>
                  </a:lnTo>
                  <a:lnTo>
                    <a:pt x="6" y="300"/>
                  </a:lnTo>
                  <a:lnTo>
                    <a:pt x="0" y="294"/>
                  </a:lnTo>
                  <a:lnTo>
                    <a:pt x="0" y="272"/>
                  </a:lnTo>
                  <a:lnTo>
                    <a:pt x="4" y="242"/>
                  </a:lnTo>
                  <a:lnTo>
                    <a:pt x="6" y="230"/>
                  </a:lnTo>
                  <a:lnTo>
                    <a:pt x="8" y="216"/>
                  </a:lnTo>
                  <a:lnTo>
                    <a:pt x="4" y="202"/>
                  </a:lnTo>
                  <a:lnTo>
                    <a:pt x="4" y="192"/>
                  </a:lnTo>
                  <a:lnTo>
                    <a:pt x="4" y="182"/>
                  </a:lnTo>
                  <a:lnTo>
                    <a:pt x="8" y="174"/>
                  </a:lnTo>
                  <a:lnTo>
                    <a:pt x="18" y="158"/>
                  </a:lnTo>
                  <a:lnTo>
                    <a:pt x="30" y="142"/>
                  </a:lnTo>
                  <a:lnTo>
                    <a:pt x="38" y="108"/>
                  </a:lnTo>
                  <a:lnTo>
                    <a:pt x="48" y="84"/>
                  </a:lnTo>
                  <a:lnTo>
                    <a:pt x="56" y="64"/>
                  </a:lnTo>
                  <a:lnTo>
                    <a:pt x="68" y="46"/>
                  </a:lnTo>
                  <a:lnTo>
                    <a:pt x="84" y="28"/>
                  </a:lnTo>
                  <a:lnTo>
                    <a:pt x="116" y="2"/>
                  </a:lnTo>
                  <a:lnTo>
                    <a:pt x="150" y="0"/>
                  </a:lnTo>
                  <a:lnTo>
                    <a:pt x="154" y="18"/>
                  </a:lnTo>
                  <a:lnTo>
                    <a:pt x="156" y="32"/>
                  </a:lnTo>
                  <a:lnTo>
                    <a:pt x="156" y="44"/>
                  </a:lnTo>
                  <a:lnTo>
                    <a:pt x="150" y="56"/>
                  </a:lnTo>
                  <a:lnTo>
                    <a:pt x="146" y="70"/>
                  </a:lnTo>
                  <a:lnTo>
                    <a:pt x="144" y="86"/>
                  </a:lnTo>
                  <a:lnTo>
                    <a:pt x="142" y="102"/>
                  </a:lnTo>
                  <a:lnTo>
                    <a:pt x="144" y="138"/>
                  </a:lnTo>
                  <a:lnTo>
                    <a:pt x="146" y="174"/>
                  </a:lnTo>
                  <a:lnTo>
                    <a:pt x="138" y="196"/>
                  </a:lnTo>
                  <a:lnTo>
                    <a:pt x="126" y="222"/>
                  </a:lnTo>
                  <a:lnTo>
                    <a:pt x="102" y="270"/>
                  </a:lnTo>
                  <a:lnTo>
                    <a:pt x="96" y="290"/>
                  </a:lnTo>
                  <a:lnTo>
                    <a:pt x="84" y="382"/>
                  </a:lnTo>
                  <a:lnTo>
                    <a:pt x="80" y="386"/>
                  </a:lnTo>
                  <a:lnTo>
                    <a:pt x="76" y="390"/>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8" name="Freeform 15"/>
            <p:cNvSpPr>
              <a:spLocks/>
            </p:cNvSpPr>
            <p:nvPr/>
          </p:nvSpPr>
          <p:spPr bwMode="auto">
            <a:xfrm>
              <a:off x="4584669" y="3952168"/>
              <a:ext cx="405272" cy="526658"/>
            </a:xfrm>
            <a:custGeom>
              <a:avLst/>
              <a:gdLst>
                <a:gd name="T0" fmla="*/ 136 w 414"/>
                <a:gd name="T1" fmla="*/ 532 h 538"/>
                <a:gd name="T2" fmla="*/ 122 w 414"/>
                <a:gd name="T3" fmla="*/ 508 h 538"/>
                <a:gd name="T4" fmla="*/ 116 w 414"/>
                <a:gd name="T5" fmla="*/ 498 h 538"/>
                <a:gd name="T6" fmla="*/ 58 w 414"/>
                <a:gd name="T7" fmla="*/ 426 h 538"/>
                <a:gd name="T8" fmla="*/ 12 w 414"/>
                <a:gd name="T9" fmla="*/ 420 h 538"/>
                <a:gd name="T10" fmla="*/ 0 w 414"/>
                <a:gd name="T11" fmla="*/ 402 h 538"/>
                <a:gd name="T12" fmla="*/ 6 w 414"/>
                <a:gd name="T13" fmla="*/ 360 h 538"/>
                <a:gd name="T14" fmla="*/ 10 w 414"/>
                <a:gd name="T15" fmla="*/ 332 h 538"/>
                <a:gd name="T16" fmla="*/ 8 w 414"/>
                <a:gd name="T17" fmla="*/ 306 h 538"/>
                <a:gd name="T18" fmla="*/ 44 w 414"/>
                <a:gd name="T19" fmla="*/ 246 h 538"/>
                <a:gd name="T20" fmla="*/ 42 w 414"/>
                <a:gd name="T21" fmla="*/ 200 h 538"/>
                <a:gd name="T22" fmla="*/ 46 w 414"/>
                <a:gd name="T23" fmla="*/ 190 h 538"/>
                <a:gd name="T24" fmla="*/ 74 w 414"/>
                <a:gd name="T25" fmla="*/ 174 h 538"/>
                <a:gd name="T26" fmla="*/ 102 w 414"/>
                <a:gd name="T27" fmla="*/ 134 h 538"/>
                <a:gd name="T28" fmla="*/ 102 w 414"/>
                <a:gd name="T29" fmla="*/ 116 h 538"/>
                <a:gd name="T30" fmla="*/ 92 w 414"/>
                <a:gd name="T31" fmla="*/ 88 h 538"/>
                <a:gd name="T32" fmla="*/ 104 w 414"/>
                <a:gd name="T33" fmla="*/ 72 h 538"/>
                <a:gd name="T34" fmla="*/ 132 w 414"/>
                <a:gd name="T35" fmla="*/ 58 h 538"/>
                <a:gd name="T36" fmla="*/ 172 w 414"/>
                <a:gd name="T37" fmla="*/ 48 h 538"/>
                <a:gd name="T38" fmla="*/ 190 w 414"/>
                <a:gd name="T39" fmla="*/ 28 h 538"/>
                <a:gd name="T40" fmla="*/ 204 w 414"/>
                <a:gd name="T41" fmla="*/ 2 h 538"/>
                <a:gd name="T42" fmla="*/ 224 w 414"/>
                <a:gd name="T43" fmla="*/ 2 h 538"/>
                <a:gd name="T44" fmla="*/ 236 w 414"/>
                <a:gd name="T45" fmla="*/ 16 h 538"/>
                <a:gd name="T46" fmla="*/ 250 w 414"/>
                <a:gd name="T47" fmla="*/ 64 h 538"/>
                <a:gd name="T48" fmla="*/ 280 w 414"/>
                <a:gd name="T49" fmla="*/ 96 h 538"/>
                <a:gd name="T50" fmla="*/ 336 w 414"/>
                <a:gd name="T51" fmla="*/ 100 h 538"/>
                <a:gd name="T52" fmla="*/ 366 w 414"/>
                <a:gd name="T53" fmla="*/ 86 h 538"/>
                <a:gd name="T54" fmla="*/ 404 w 414"/>
                <a:gd name="T55" fmla="*/ 84 h 538"/>
                <a:gd name="T56" fmla="*/ 398 w 414"/>
                <a:gd name="T57" fmla="*/ 104 h 538"/>
                <a:gd name="T58" fmla="*/ 384 w 414"/>
                <a:gd name="T59" fmla="*/ 124 h 538"/>
                <a:gd name="T60" fmla="*/ 362 w 414"/>
                <a:gd name="T61" fmla="*/ 154 h 538"/>
                <a:gd name="T62" fmla="*/ 330 w 414"/>
                <a:gd name="T63" fmla="*/ 162 h 538"/>
                <a:gd name="T64" fmla="*/ 328 w 414"/>
                <a:gd name="T65" fmla="*/ 180 h 538"/>
                <a:gd name="T66" fmla="*/ 348 w 414"/>
                <a:gd name="T67" fmla="*/ 198 h 538"/>
                <a:gd name="T68" fmla="*/ 350 w 414"/>
                <a:gd name="T69" fmla="*/ 222 h 538"/>
                <a:gd name="T70" fmla="*/ 348 w 414"/>
                <a:gd name="T71" fmla="*/ 240 h 538"/>
                <a:gd name="T72" fmla="*/ 340 w 414"/>
                <a:gd name="T73" fmla="*/ 278 h 538"/>
                <a:gd name="T74" fmla="*/ 346 w 414"/>
                <a:gd name="T75" fmla="*/ 296 h 538"/>
                <a:gd name="T76" fmla="*/ 356 w 414"/>
                <a:gd name="T77" fmla="*/ 308 h 538"/>
                <a:gd name="T78" fmla="*/ 350 w 414"/>
                <a:gd name="T79" fmla="*/ 306 h 538"/>
                <a:gd name="T80" fmla="*/ 318 w 414"/>
                <a:gd name="T81" fmla="*/ 312 h 538"/>
                <a:gd name="T82" fmla="*/ 318 w 414"/>
                <a:gd name="T83" fmla="*/ 336 h 538"/>
                <a:gd name="T84" fmla="*/ 296 w 414"/>
                <a:gd name="T85" fmla="*/ 354 h 538"/>
                <a:gd name="T86" fmla="*/ 288 w 414"/>
                <a:gd name="T87" fmla="*/ 384 h 538"/>
                <a:gd name="T88" fmla="*/ 268 w 414"/>
                <a:gd name="T89" fmla="*/ 408 h 538"/>
                <a:gd name="T90" fmla="*/ 228 w 414"/>
                <a:gd name="T91" fmla="*/ 416 h 538"/>
                <a:gd name="T92" fmla="*/ 240 w 414"/>
                <a:gd name="T93" fmla="*/ 440 h 538"/>
                <a:gd name="T94" fmla="*/ 218 w 414"/>
                <a:gd name="T95" fmla="*/ 450 h 538"/>
                <a:gd name="T96" fmla="*/ 184 w 414"/>
                <a:gd name="T97" fmla="*/ 480 h 538"/>
                <a:gd name="T98" fmla="*/ 166 w 414"/>
                <a:gd name="T99" fmla="*/ 514 h 538"/>
                <a:gd name="T100" fmla="*/ 150 w 414"/>
                <a:gd name="T101" fmla="*/ 528 h 5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14" h="538">
                  <a:moveTo>
                    <a:pt x="136" y="538"/>
                  </a:moveTo>
                  <a:lnTo>
                    <a:pt x="136" y="538"/>
                  </a:lnTo>
                  <a:lnTo>
                    <a:pt x="136" y="532"/>
                  </a:lnTo>
                  <a:lnTo>
                    <a:pt x="134" y="526"/>
                  </a:lnTo>
                  <a:lnTo>
                    <a:pt x="128" y="516"/>
                  </a:lnTo>
                  <a:lnTo>
                    <a:pt x="122" y="508"/>
                  </a:lnTo>
                  <a:lnTo>
                    <a:pt x="116" y="504"/>
                  </a:lnTo>
                  <a:lnTo>
                    <a:pt x="116" y="498"/>
                  </a:lnTo>
                  <a:lnTo>
                    <a:pt x="58" y="426"/>
                  </a:lnTo>
                  <a:lnTo>
                    <a:pt x="40" y="422"/>
                  </a:lnTo>
                  <a:lnTo>
                    <a:pt x="26" y="420"/>
                  </a:lnTo>
                  <a:lnTo>
                    <a:pt x="12" y="420"/>
                  </a:lnTo>
                  <a:lnTo>
                    <a:pt x="2" y="418"/>
                  </a:lnTo>
                  <a:lnTo>
                    <a:pt x="0" y="402"/>
                  </a:lnTo>
                  <a:lnTo>
                    <a:pt x="0" y="386"/>
                  </a:lnTo>
                  <a:lnTo>
                    <a:pt x="6" y="360"/>
                  </a:lnTo>
                  <a:lnTo>
                    <a:pt x="8" y="352"/>
                  </a:lnTo>
                  <a:lnTo>
                    <a:pt x="10" y="346"/>
                  </a:lnTo>
                  <a:lnTo>
                    <a:pt x="10" y="332"/>
                  </a:lnTo>
                  <a:lnTo>
                    <a:pt x="10" y="318"/>
                  </a:lnTo>
                  <a:lnTo>
                    <a:pt x="8" y="306"/>
                  </a:lnTo>
                  <a:lnTo>
                    <a:pt x="40" y="270"/>
                  </a:lnTo>
                  <a:lnTo>
                    <a:pt x="44" y="246"/>
                  </a:lnTo>
                  <a:lnTo>
                    <a:pt x="42" y="214"/>
                  </a:lnTo>
                  <a:lnTo>
                    <a:pt x="42" y="200"/>
                  </a:lnTo>
                  <a:lnTo>
                    <a:pt x="44" y="194"/>
                  </a:lnTo>
                  <a:lnTo>
                    <a:pt x="46" y="190"/>
                  </a:lnTo>
                  <a:lnTo>
                    <a:pt x="60" y="182"/>
                  </a:lnTo>
                  <a:lnTo>
                    <a:pt x="74" y="174"/>
                  </a:lnTo>
                  <a:lnTo>
                    <a:pt x="94" y="152"/>
                  </a:lnTo>
                  <a:lnTo>
                    <a:pt x="102" y="134"/>
                  </a:lnTo>
                  <a:lnTo>
                    <a:pt x="102" y="116"/>
                  </a:lnTo>
                  <a:lnTo>
                    <a:pt x="96" y="104"/>
                  </a:lnTo>
                  <a:lnTo>
                    <a:pt x="94" y="94"/>
                  </a:lnTo>
                  <a:lnTo>
                    <a:pt x="92" y="88"/>
                  </a:lnTo>
                  <a:lnTo>
                    <a:pt x="94" y="82"/>
                  </a:lnTo>
                  <a:lnTo>
                    <a:pt x="98" y="76"/>
                  </a:lnTo>
                  <a:lnTo>
                    <a:pt x="104" y="72"/>
                  </a:lnTo>
                  <a:lnTo>
                    <a:pt x="120" y="60"/>
                  </a:lnTo>
                  <a:lnTo>
                    <a:pt x="132" y="58"/>
                  </a:lnTo>
                  <a:lnTo>
                    <a:pt x="144" y="56"/>
                  </a:lnTo>
                  <a:lnTo>
                    <a:pt x="158" y="54"/>
                  </a:lnTo>
                  <a:lnTo>
                    <a:pt x="172" y="48"/>
                  </a:lnTo>
                  <a:lnTo>
                    <a:pt x="182" y="40"/>
                  </a:lnTo>
                  <a:lnTo>
                    <a:pt x="190" y="28"/>
                  </a:lnTo>
                  <a:lnTo>
                    <a:pt x="198" y="14"/>
                  </a:lnTo>
                  <a:lnTo>
                    <a:pt x="204" y="2"/>
                  </a:lnTo>
                  <a:lnTo>
                    <a:pt x="210" y="0"/>
                  </a:lnTo>
                  <a:lnTo>
                    <a:pt x="216" y="0"/>
                  </a:lnTo>
                  <a:lnTo>
                    <a:pt x="224" y="2"/>
                  </a:lnTo>
                  <a:lnTo>
                    <a:pt x="232" y="6"/>
                  </a:lnTo>
                  <a:lnTo>
                    <a:pt x="236" y="16"/>
                  </a:lnTo>
                  <a:lnTo>
                    <a:pt x="238" y="28"/>
                  </a:lnTo>
                  <a:lnTo>
                    <a:pt x="246" y="52"/>
                  </a:lnTo>
                  <a:lnTo>
                    <a:pt x="250" y="64"/>
                  </a:lnTo>
                  <a:lnTo>
                    <a:pt x="258" y="76"/>
                  </a:lnTo>
                  <a:lnTo>
                    <a:pt x="266" y="86"/>
                  </a:lnTo>
                  <a:lnTo>
                    <a:pt x="280" y="96"/>
                  </a:lnTo>
                  <a:lnTo>
                    <a:pt x="336" y="100"/>
                  </a:lnTo>
                  <a:lnTo>
                    <a:pt x="342" y="94"/>
                  </a:lnTo>
                  <a:lnTo>
                    <a:pt x="350" y="92"/>
                  </a:lnTo>
                  <a:lnTo>
                    <a:pt x="366" y="86"/>
                  </a:lnTo>
                  <a:lnTo>
                    <a:pt x="386" y="86"/>
                  </a:lnTo>
                  <a:lnTo>
                    <a:pt x="404" y="84"/>
                  </a:lnTo>
                  <a:lnTo>
                    <a:pt x="414" y="90"/>
                  </a:lnTo>
                  <a:lnTo>
                    <a:pt x="398" y="104"/>
                  </a:lnTo>
                  <a:lnTo>
                    <a:pt x="392" y="112"/>
                  </a:lnTo>
                  <a:lnTo>
                    <a:pt x="384" y="124"/>
                  </a:lnTo>
                  <a:lnTo>
                    <a:pt x="382" y="156"/>
                  </a:lnTo>
                  <a:lnTo>
                    <a:pt x="362" y="154"/>
                  </a:lnTo>
                  <a:lnTo>
                    <a:pt x="342" y="154"/>
                  </a:lnTo>
                  <a:lnTo>
                    <a:pt x="336" y="158"/>
                  </a:lnTo>
                  <a:lnTo>
                    <a:pt x="330" y="162"/>
                  </a:lnTo>
                  <a:lnTo>
                    <a:pt x="326" y="168"/>
                  </a:lnTo>
                  <a:lnTo>
                    <a:pt x="328" y="180"/>
                  </a:lnTo>
                  <a:lnTo>
                    <a:pt x="338" y="186"/>
                  </a:lnTo>
                  <a:lnTo>
                    <a:pt x="348" y="198"/>
                  </a:lnTo>
                  <a:lnTo>
                    <a:pt x="364" y="208"/>
                  </a:lnTo>
                  <a:lnTo>
                    <a:pt x="350" y="222"/>
                  </a:lnTo>
                  <a:lnTo>
                    <a:pt x="350" y="230"/>
                  </a:lnTo>
                  <a:lnTo>
                    <a:pt x="348" y="240"/>
                  </a:lnTo>
                  <a:lnTo>
                    <a:pt x="342" y="258"/>
                  </a:lnTo>
                  <a:lnTo>
                    <a:pt x="342" y="268"/>
                  </a:lnTo>
                  <a:lnTo>
                    <a:pt x="340" y="278"/>
                  </a:lnTo>
                  <a:lnTo>
                    <a:pt x="342" y="286"/>
                  </a:lnTo>
                  <a:lnTo>
                    <a:pt x="346" y="296"/>
                  </a:lnTo>
                  <a:lnTo>
                    <a:pt x="356" y="304"/>
                  </a:lnTo>
                  <a:lnTo>
                    <a:pt x="356" y="308"/>
                  </a:lnTo>
                  <a:lnTo>
                    <a:pt x="350" y="306"/>
                  </a:lnTo>
                  <a:lnTo>
                    <a:pt x="322" y="306"/>
                  </a:lnTo>
                  <a:lnTo>
                    <a:pt x="318" y="312"/>
                  </a:lnTo>
                  <a:lnTo>
                    <a:pt x="318" y="318"/>
                  </a:lnTo>
                  <a:lnTo>
                    <a:pt x="320" y="324"/>
                  </a:lnTo>
                  <a:lnTo>
                    <a:pt x="318" y="336"/>
                  </a:lnTo>
                  <a:lnTo>
                    <a:pt x="304" y="346"/>
                  </a:lnTo>
                  <a:lnTo>
                    <a:pt x="296" y="354"/>
                  </a:lnTo>
                  <a:lnTo>
                    <a:pt x="292" y="364"/>
                  </a:lnTo>
                  <a:lnTo>
                    <a:pt x="288" y="384"/>
                  </a:lnTo>
                  <a:lnTo>
                    <a:pt x="278" y="396"/>
                  </a:lnTo>
                  <a:lnTo>
                    <a:pt x="268" y="408"/>
                  </a:lnTo>
                  <a:lnTo>
                    <a:pt x="232" y="410"/>
                  </a:lnTo>
                  <a:lnTo>
                    <a:pt x="228" y="416"/>
                  </a:lnTo>
                  <a:lnTo>
                    <a:pt x="228" y="422"/>
                  </a:lnTo>
                  <a:lnTo>
                    <a:pt x="230" y="430"/>
                  </a:lnTo>
                  <a:lnTo>
                    <a:pt x="240" y="440"/>
                  </a:lnTo>
                  <a:lnTo>
                    <a:pt x="228" y="444"/>
                  </a:lnTo>
                  <a:lnTo>
                    <a:pt x="218" y="450"/>
                  </a:lnTo>
                  <a:lnTo>
                    <a:pt x="208" y="456"/>
                  </a:lnTo>
                  <a:lnTo>
                    <a:pt x="200" y="464"/>
                  </a:lnTo>
                  <a:lnTo>
                    <a:pt x="184" y="480"/>
                  </a:lnTo>
                  <a:lnTo>
                    <a:pt x="168" y="500"/>
                  </a:lnTo>
                  <a:lnTo>
                    <a:pt x="166" y="514"/>
                  </a:lnTo>
                  <a:lnTo>
                    <a:pt x="158" y="522"/>
                  </a:lnTo>
                  <a:lnTo>
                    <a:pt x="150" y="528"/>
                  </a:lnTo>
                  <a:lnTo>
                    <a:pt x="136" y="53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29" name="Freeform 16"/>
            <p:cNvSpPr>
              <a:spLocks/>
            </p:cNvSpPr>
            <p:nvPr/>
          </p:nvSpPr>
          <p:spPr bwMode="auto">
            <a:xfrm>
              <a:off x="3339486" y="3901265"/>
              <a:ext cx="593224" cy="520784"/>
            </a:xfrm>
            <a:custGeom>
              <a:avLst/>
              <a:gdLst>
                <a:gd name="T0" fmla="*/ 210 w 606"/>
                <a:gd name="T1" fmla="*/ 516 h 532"/>
                <a:gd name="T2" fmla="*/ 172 w 606"/>
                <a:gd name="T3" fmla="*/ 494 h 532"/>
                <a:gd name="T4" fmla="*/ 126 w 606"/>
                <a:gd name="T5" fmla="*/ 498 h 532"/>
                <a:gd name="T6" fmla="*/ 96 w 606"/>
                <a:gd name="T7" fmla="*/ 530 h 532"/>
                <a:gd name="T8" fmla="*/ 104 w 606"/>
                <a:gd name="T9" fmla="*/ 494 h 532"/>
                <a:gd name="T10" fmla="*/ 62 w 606"/>
                <a:gd name="T11" fmla="*/ 432 h 532"/>
                <a:gd name="T12" fmla="*/ 84 w 606"/>
                <a:gd name="T13" fmla="*/ 356 h 532"/>
                <a:gd name="T14" fmla="*/ 88 w 606"/>
                <a:gd name="T15" fmla="*/ 336 h 532"/>
                <a:gd name="T16" fmla="*/ 70 w 606"/>
                <a:gd name="T17" fmla="*/ 304 h 532"/>
                <a:gd name="T18" fmla="*/ 20 w 606"/>
                <a:gd name="T19" fmla="*/ 314 h 532"/>
                <a:gd name="T20" fmla="*/ 6 w 606"/>
                <a:gd name="T21" fmla="*/ 302 h 532"/>
                <a:gd name="T22" fmla="*/ 0 w 606"/>
                <a:gd name="T23" fmla="*/ 278 h 532"/>
                <a:gd name="T24" fmla="*/ 10 w 606"/>
                <a:gd name="T25" fmla="*/ 240 h 532"/>
                <a:gd name="T26" fmla="*/ 60 w 606"/>
                <a:gd name="T27" fmla="*/ 218 h 532"/>
                <a:gd name="T28" fmla="*/ 90 w 606"/>
                <a:gd name="T29" fmla="*/ 226 h 532"/>
                <a:gd name="T30" fmla="*/ 134 w 606"/>
                <a:gd name="T31" fmla="*/ 234 h 532"/>
                <a:gd name="T32" fmla="*/ 158 w 606"/>
                <a:gd name="T33" fmla="*/ 214 h 532"/>
                <a:gd name="T34" fmla="*/ 174 w 606"/>
                <a:gd name="T35" fmla="*/ 194 h 532"/>
                <a:gd name="T36" fmla="*/ 252 w 606"/>
                <a:gd name="T37" fmla="*/ 204 h 532"/>
                <a:gd name="T38" fmla="*/ 264 w 606"/>
                <a:gd name="T39" fmla="*/ 182 h 532"/>
                <a:gd name="T40" fmla="*/ 266 w 606"/>
                <a:gd name="T41" fmla="*/ 146 h 532"/>
                <a:gd name="T42" fmla="*/ 196 w 606"/>
                <a:gd name="T43" fmla="*/ 108 h 532"/>
                <a:gd name="T44" fmla="*/ 192 w 606"/>
                <a:gd name="T45" fmla="*/ 88 h 532"/>
                <a:gd name="T46" fmla="*/ 216 w 606"/>
                <a:gd name="T47" fmla="*/ 78 h 532"/>
                <a:gd name="T48" fmla="*/ 278 w 606"/>
                <a:gd name="T49" fmla="*/ 102 h 532"/>
                <a:gd name="T50" fmla="*/ 326 w 606"/>
                <a:gd name="T51" fmla="*/ 88 h 532"/>
                <a:gd name="T52" fmla="*/ 378 w 606"/>
                <a:gd name="T53" fmla="*/ 44 h 532"/>
                <a:gd name="T54" fmla="*/ 390 w 606"/>
                <a:gd name="T55" fmla="*/ 14 h 532"/>
                <a:gd name="T56" fmla="*/ 414 w 606"/>
                <a:gd name="T57" fmla="*/ 0 h 532"/>
                <a:gd name="T58" fmla="*/ 444 w 606"/>
                <a:gd name="T59" fmla="*/ 10 h 532"/>
                <a:gd name="T60" fmla="*/ 468 w 606"/>
                <a:gd name="T61" fmla="*/ 66 h 532"/>
                <a:gd name="T62" fmla="*/ 526 w 606"/>
                <a:gd name="T63" fmla="*/ 130 h 532"/>
                <a:gd name="T64" fmla="*/ 562 w 606"/>
                <a:gd name="T65" fmla="*/ 154 h 532"/>
                <a:gd name="T66" fmla="*/ 564 w 606"/>
                <a:gd name="T67" fmla="*/ 196 h 532"/>
                <a:gd name="T68" fmla="*/ 534 w 606"/>
                <a:gd name="T69" fmla="*/ 216 h 532"/>
                <a:gd name="T70" fmla="*/ 506 w 606"/>
                <a:gd name="T71" fmla="*/ 246 h 532"/>
                <a:gd name="T72" fmla="*/ 532 w 606"/>
                <a:gd name="T73" fmla="*/ 258 h 532"/>
                <a:gd name="T74" fmla="*/ 568 w 606"/>
                <a:gd name="T75" fmla="*/ 326 h 532"/>
                <a:gd name="T76" fmla="*/ 592 w 606"/>
                <a:gd name="T77" fmla="*/ 356 h 532"/>
                <a:gd name="T78" fmla="*/ 590 w 606"/>
                <a:gd name="T79" fmla="*/ 380 h 532"/>
                <a:gd name="T80" fmla="*/ 546 w 606"/>
                <a:gd name="T81" fmla="*/ 408 h 532"/>
                <a:gd name="T82" fmla="*/ 482 w 606"/>
                <a:gd name="T83" fmla="*/ 460 h 532"/>
                <a:gd name="T84" fmla="*/ 434 w 606"/>
                <a:gd name="T85" fmla="*/ 472 h 532"/>
                <a:gd name="T86" fmla="*/ 392 w 606"/>
                <a:gd name="T87" fmla="*/ 456 h 532"/>
                <a:gd name="T88" fmla="*/ 358 w 606"/>
                <a:gd name="T89" fmla="*/ 436 h 532"/>
                <a:gd name="T90" fmla="*/ 332 w 606"/>
                <a:gd name="T91" fmla="*/ 442 h 532"/>
                <a:gd name="T92" fmla="*/ 302 w 606"/>
                <a:gd name="T93" fmla="*/ 492 h 532"/>
                <a:gd name="T94" fmla="*/ 266 w 606"/>
                <a:gd name="T95" fmla="*/ 528 h 5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06" h="532">
                  <a:moveTo>
                    <a:pt x="240" y="532"/>
                  </a:moveTo>
                  <a:lnTo>
                    <a:pt x="240" y="532"/>
                  </a:lnTo>
                  <a:lnTo>
                    <a:pt x="222" y="524"/>
                  </a:lnTo>
                  <a:lnTo>
                    <a:pt x="210" y="516"/>
                  </a:lnTo>
                  <a:lnTo>
                    <a:pt x="202" y="508"/>
                  </a:lnTo>
                  <a:lnTo>
                    <a:pt x="194" y="502"/>
                  </a:lnTo>
                  <a:lnTo>
                    <a:pt x="172" y="494"/>
                  </a:lnTo>
                  <a:lnTo>
                    <a:pt x="152" y="494"/>
                  </a:lnTo>
                  <a:lnTo>
                    <a:pt x="138" y="494"/>
                  </a:lnTo>
                  <a:lnTo>
                    <a:pt x="126" y="498"/>
                  </a:lnTo>
                  <a:lnTo>
                    <a:pt x="112" y="508"/>
                  </a:lnTo>
                  <a:lnTo>
                    <a:pt x="96" y="530"/>
                  </a:lnTo>
                  <a:lnTo>
                    <a:pt x="96" y="518"/>
                  </a:lnTo>
                  <a:lnTo>
                    <a:pt x="98" y="508"/>
                  </a:lnTo>
                  <a:lnTo>
                    <a:pt x="104" y="494"/>
                  </a:lnTo>
                  <a:lnTo>
                    <a:pt x="106" y="452"/>
                  </a:lnTo>
                  <a:lnTo>
                    <a:pt x="62" y="432"/>
                  </a:lnTo>
                  <a:lnTo>
                    <a:pt x="64" y="420"/>
                  </a:lnTo>
                  <a:lnTo>
                    <a:pt x="68" y="410"/>
                  </a:lnTo>
                  <a:lnTo>
                    <a:pt x="84" y="356"/>
                  </a:lnTo>
                  <a:lnTo>
                    <a:pt x="88" y="352"/>
                  </a:lnTo>
                  <a:lnTo>
                    <a:pt x="88" y="346"/>
                  </a:lnTo>
                  <a:lnTo>
                    <a:pt x="88" y="336"/>
                  </a:lnTo>
                  <a:lnTo>
                    <a:pt x="84" y="320"/>
                  </a:lnTo>
                  <a:lnTo>
                    <a:pt x="70" y="304"/>
                  </a:lnTo>
                  <a:lnTo>
                    <a:pt x="58" y="306"/>
                  </a:lnTo>
                  <a:lnTo>
                    <a:pt x="46" y="308"/>
                  </a:lnTo>
                  <a:lnTo>
                    <a:pt x="20" y="314"/>
                  </a:lnTo>
                  <a:lnTo>
                    <a:pt x="14" y="314"/>
                  </a:lnTo>
                  <a:lnTo>
                    <a:pt x="10" y="310"/>
                  </a:lnTo>
                  <a:lnTo>
                    <a:pt x="8" y="308"/>
                  </a:lnTo>
                  <a:lnTo>
                    <a:pt x="6" y="302"/>
                  </a:lnTo>
                  <a:lnTo>
                    <a:pt x="6" y="294"/>
                  </a:lnTo>
                  <a:lnTo>
                    <a:pt x="6" y="290"/>
                  </a:lnTo>
                  <a:lnTo>
                    <a:pt x="0" y="278"/>
                  </a:lnTo>
                  <a:lnTo>
                    <a:pt x="2" y="262"/>
                  </a:lnTo>
                  <a:lnTo>
                    <a:pt x="4" y="250"/>
                  </a:lnTo>
                  <a:lnTo>
                    <a:pt x="10" y="240"/>
                  </a:lnTo>
                  <a:lnTo>
                    <a:pt x="16" y="234"/>
                  </a:lnTo>
                  <a:lnTo>
                    <a:pt x="24" y="228"/>
                  </a:lnTo>
                  <a:lnTo>
                    <a:pt x="34" y="224"/>
                  </a:lnTo>
                  <a:lnTo>
                    <a:pt x="60" y="218"/>
                  </a:lnTo>
                  <a:lnTo>
                    <a:pt x="74" y="218"/>
                  </a:lnTo>
                  <a:lnTo>
                    <a:pt x="90" y="226"/>
                  </a:lnTo>
                  <a:lnTo>
                    <a:pt x="106" y="232"/>
                  </a:lnTo>
                  <a:lnTo>
                    <a:pt x="114" y="234"/>
                  </a:lnTo>
                  <a:lnTo>
                    <a:pt x="124" y="236"/>
                  </a:lnTo>
                  <a:lnTo>
                    <a:pt x="134" y="234"/>
                  </a:lnTo>
                  <a:lnTo>
                    <a:pt x="144" y="230"/>
                  </a:lnTo>
                  <a:lnTo>
                    <a:pt x="158" y="214"/>
                  </a:lnTo>
                  <a:lnTo>
                    <a:pt x="164" y="196"/>
                  </a:lnTo>
                  <a:lnTo>
                    <a:pt x="174" y="194"/>
                  </a:lnTo>
                  <a:lnTo>
                    <a:pt x="178" y="198"/>
                  </a:lnTo>
                  <a:lnTo>
                    <a:pt x="186" y="200"/>
                  </a:lnTo>
                  <a:lnTo>
                    <a:pt x="206" y="202"/>
                  </a:lnTo>
                  <a:lnTo>
                    <a:pt x="252" y="204"/>
                  </a:lnTo>
                  <a:lnTo>
                    <a:pt x="258" y="196"/>
                  </a:lnTo>
                  <a:lnTo>
                    <a:pt x="262" y="190"/>
                  </a:lnTo>
                  <a:lnTo>
                    <a:pt x="264" y="182"/>
                  </a:lnTo>
                  <a:lnTo>
                    <a:pt x="266" y="174"/>
                  </a:lnTo>
                  <a:lnTo>
                    <a:pt x="266" y="160"/>
                  </a:lnTo>
                  <a:lnTo>
                    <a:pt x="266" y="146"/>
                  </a:lnTo>
                  <a:lnTo>
                    <a:pt x="256" y="136"/>
                  </a:lnTo>
                  <a:lnTo>
                    <a:pt x="248" y="130"/>
                  </a:lnTo>
                  <a:lnTo>
                    <a:pt x="230" y="120"/>
                  </a:lnTo>
                  <a:lnTo>
                    <a:pt x="196" y="108"/>
                  </a:lnTo>
                  <a:lnTo>
                    <a:pt x="194" y="100"/>
                  </a:lnTo>
                  <a:lnTo>
                    <a:pt x="192" y="94"/>
                  </a:lnTo>
                  <a:lnTo>
                    <a:pt x="192" y="88"/>
                  </a:lnTo>
                  <a:lnTo>
                    <a:pt x="194" y="84"/>
                  </a:lnTo>
                  <a:lnTo>
                    <a:pt x="198" y="82"/>
                  </a:lnTo>
                  <a:lnTo>
                    <a:pt x="202" y="80"/>
                  </a:lnTo>
                  <a:lnTo>
                    <a:pt x="216" y="78"/>
                  </a:lnTo>
                  <a:lnTo>
                    <a:pt x="238" y="94"/>
                  </a:lnTo>
                  <a:lnTo>
                    <a:pt x="278" y="102"/>
                  </a:lnTo>
                  <a:lnTo>
                    <a:pt x="294" y="100"/>
                  </a:lnTo>
                  <a:lnTo>
                    <a:pt x="310" y="96"/>
                  </a:lnTo>
                  <a:lnTo>
                    <a:pt x="326" y="88"/>
                  </a:lnTo>
                  <a:lnTo>
                    <a:pt x="342" y="80"/>
                  </a:lnTo>
                  <a:lnTo>
                    <a:pt x="356" y="68"/>
                  </a:lnTo>
                  <a:lnTo>
                    <a:pt x="368" y="56"/>
                  </a:lnTo>
                  <a:lnTo>
                    <a:pt x="378" y="44"/>
                  </a:lnTo>
                  <a:lnTo>
                    <a:pt x="386" y="30"/>
                  </a:lnTo>
                  <a:lnTo>
                    <a:pt x="388" y="22"/>
                  </a:lnTo>
                  <a:lnTo>
                    <a:pt x="390" y="14"/>
                  </a:lnTo>
                  <a:lnTo>
                    <a:pt x="394" y="8"/>
                  </a:lnTo>
                  <a:lnTo>
                    <a:pt x="400" y="4"/>
                  </a:lnTo>
                  <a:lnTo>
                    <a:pt x="406" y="2"/>
                  </a:lnTo>
                  <a:lnTo>
                    <a:pt x="414" y="0"/>
                  </a:lnTo>
                  <a:lnTo>
                    <a:pt x="432" y="0"/>
                  </a:lnTo>
                  <a:lnTo>
                    <a:pt x="438" y="4"/>
                  </a:lnTo>
                  <a:lnTo>
                    <a:pt x="444" y="10"/>
                  </a:lnTo>
                  <a:lnTo>
                    <a:pt x="450" y="16"/>
                  </a:lnTo>
                  <a:lnTo>
                    <a:pt x="456" y="24"/>
                  </a:lnTo>
                  <a:lnTo>
                    <a:pt x="464" y="44"/>
                  </a:lnTo>
                  <a:lnTo>
                    <a:pt x="468" y="66"/>
                  </a:lnTo>
                  <a:lnTo>
                    <a:pt x="494" y="98"/>
                  </a:lnTo>
                  <a:lnTo>
                    <a:pt x="508" y="114"/>
                  </a:lnTo>
                  <a:lnTo>
                    <a:pt x="526" y="130"/>
                  </a:lnTo>
                  <a:lnTo>
                    <a:pt x="558" y="142"/>
                  </a:lnTo>
                  <a:lnTo>
                    <a:pt x="562" y="154"/>
                  </a:lnTo>
                  <a:lnTo>
                    <a:pt x="566" y="170"/>
                  </a:lnTo>
                  <a:lnTo>
                    <a:pt x="566" y="178"/>
                  </a:lnTo>
                  <a:lnTo>
                    <a:pt x="566" y="188"/>
                  </a:lnTo>
                  <a:lnTo>
                    <a:pt x="564" y="196"/>
                  </a:lnTo>
                  <a:lnTo>
                    <a:pt x="558" y="204"/>
                  </a:lnTo>
                  <a:lnTo>
                    <a:pt x="546" y="210"/>
                  </a:lnTo>
                  <a:lnTo>
                    <a:pt x="534" y="216"/>
                  </a:lnTo>
                  <a:lnTo>
                    <a:pt x="516" y="222"/>
                  </a:lnTo>
                  <a:lnTo>
                    <a:pt x="510" y="228"/>
                  </a:lnTo>
                  <a:lnTo>
                    <a:pt x="506" y="234"/>
                  </a:lnTo>
                  <a:lnTo>
                    <a:pt x="506" y="246"/>
                  </a:lnTo>
                  <a:lnTo>
                    <a:pt x="506" y="262"/>
                  </a:lnTo>
                  <a:lnTo>
                    <a:pt x="518" y="262"/>
                  </a:lnTo>
                  <a:lnTo>
                    <a:pt x="532" y="258"/>
                  </a:lnTo>
                  <a:lnTo>
                    <a:pt x="572" y="256"/>
                  </a:lnTo>
                  <a:lnTo>
                    <a:pt x="568" y="326"/>
                  </a:lnTo>
                  <a:lnTo>
                    <a:pt x="572" y="334"/>
                  </a:lnTo>
                  <a:lnTo>
                    <a:pt x="576" y="340"/>
                  </a:lnTo>
                  <a:lnTo>
                    <a:pt x="592" y="356"/>
                  </a:lnTo>
                  <a:lnTo>
                    <a:pt x="606" y="378"/>
                  </a:lnTo>
                  <a:lnTo>
                    <a:pt x="590" y="380"/>
                  </a:lnTo>
                  <a:lnTo>
                    <a:pt x="576" y="384"/>
                  </a:lnTo>
                  <a:lnTo>
                    <a:pt x="554" y="398"/>
                  </a:lnTo>
                  <a:lnTo>
                    <a:pt x="546" y="408"/>
                  </a:lnTo>
                  <a:lnTo>
                    <a:pt x="538" y="416"/>
                  </a:lnTo>
                  <a:lnTo>
                    <a:pt x="520" y="430"/>
                  </a:lnTo>
                  <a:lnTo>
                    <a:pt x="500" y="444"/>
                  </a:lnTo>
                  <a:lnTo>
                    <a:pt x="482" y="460"/>
                  </a:lnTo>
                  <a:lnTo>
                    <a:pt x="466" y="464"/>
                  </a:lnTo>
                  <a:lnTo>
                    <a:pt x="450" y="470"/>
                  </a:lnTo>
                  <a:lnTo>
                    <a:pt x="434" y="472"/>
                  </a:lnTo>
                  <a:lnTo>
                    <a:pt x="420" y="472"/>
                  </a:lnTo>
                  <a:lnTo>
                    <a:pt x="392" y="456"/>
                  </a:lnTo>
                  <a:lnTo>
                    <a:pt x="376" y="440"/>
                  </a:lnTo>
                  <a:lnTo>
                    <a:pt x="372" y="438"/>
                  </a:lnTo>
                  <a:lnTo>
                    <a:pt x="368" y="436"/>
                  </a:lnTo>
                  <a:lnTo>
                    <a:pt x="358" y="436"/>
                  </a:lnTo>
                  <a:lnTo>
                    <a:pt x="342" y="436"/>
                  </a:lnTo>
                  <a:lnTo>
                    <a:pt x="336" y="438"/>
                  </a:lnTo>
                  <a:lnTo>
                    <a:pt x="332" y="442"/>
                  </a:lnTo>
                  <a:lnTo>
                    <a:pt x="330" y="464"/>
                  </a:lnTo>
                  <a:lnTo>
                    <a:pt x="302" y="492"/>
                  </a:lnTo>
                  <a:lnTo>
                    <a:pt x="290" y="506"/>
                  </a:lnTo>
                  <a:lnTo>
                    <a:pt x="278" y="522"/>
                  </a:lnTo>
                  <a:lnTo>
                    <a:pt x="266" y="528"/>
                  </a:lnTo>
                  <a:lnTo>
                    <a:pt x="256" y="530"/>
                  </a:lnTo>
                  <a:lnTo>
                    <a:pt x="240" y="53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0" name="Freeform 17"/>
            <p:cNvSpPr>
              <a:spLocks/>
            </p:cNvSpPr>
            <p:nvPr/>
          </p:nvSpPr>
          <p:spPr bwMode="auto">
            <a:xfrm>
              <a:off x="3844608" y="3793584"/>
              <a:ext cx="526657" cy="624549"/>
            </a:xfrm>
            <a:custGeom>
              <a:avLst/>
              <a:gdLst>
                <a:gd name="T0" fmla="*/ 324 w 538"/>
                <a:gd name="T1" fmla="*/ 632 h 638"/>
                <a:gd name="T2" fmla="*/ 306 w 538"/>
                <a:gd name="T3" fmla="*/ 628 h 638"/>
                <a:gd name="T4" fmla="*/ 282 w 538"/>
                <a:gd name="T5" fmla="*/ 636 h 638"/>
                <a:gd name="T6" fmla="*/ 272 w 538"/>
                <a:gd name="T7" fmla="*/ 608 h 638"/>
                <a:gd name="T8" fmla="*/ 258 w 538"/>
                <a:gd name="T9" fmla="*/ 594 h 638"/>
                <a:gd name="T10" fmla="*/ 234 w 538"/>
                <a:gd name="T11" fmla="*/ 594 h 638"/>
                <a:gd name="T12" fmla="*/ 234 w 538"/>
                <a:gd name="T13" fmla="*/ 580 h 638"/>
                <a:gd name="T14" fmla="*/ 268 w 538"/>
                <a:gd name="T15" fmla="*/ 508 h 638"/>
                <a:gd name="T16" fmla="*/ 240 w 538"/>
                <a:gd name="T17" fmla="*/ 472 h 638"/>
                <a:gd name="T18" fmla="*/ 226 w 538"/>
                <a:gd name="T19" fmla="*/ 452 h 638"/>
                <a:gd name="T20" fmla="*/ 204 w 538"/>
                <a:gd name="T21" fmla="*/ 448 h 638"/>
                <a:gd name="T22" fmla="*/ 172 w 538"/>
                <a:gd name="T23" fmla="*/ 456 h 638"/>
                <a:gd name="T24" fmla="*/ 132 w 538"/>
                <a:gd name="T25" fmla="*/ 486 h 638"/>
                <a:gd name="T26" fmla="*/ 98 w 538"/>
                <a:gd name="T27" fmla="*/ 488 h 638"/>
                <a:gd name="T28" fmla="*/ 86 w 538"/>
                <a:gd name="T29" fmla="*/ 458 h 638"/>
                <a:gd name="T30" fmla="*/ 68 w 538"/>
                <a:gd name="T31" fmla="*/ 442 h 638"/>
                <a:gd name="T32" fmla="*/ 64 w 538"/>
                <a:gd name="T33" fmla="*/ 354 h 638"/>
                <a:gd name="T34" fmla="*/ 14 w 538"/>
                <a:gd name="T35" fmla="*/ 358 h 638"/>
                <a:gd name="T36" fmla="*/ 0 w 538"/>
                <a:gd name="T37" fmla="*/ 352 h 638"/>
                <a:gd name="T38" fmla="*/ 8 w 538"/>
                <a:gd name="T39" fmla="*/ 340 h 638"/>
                <a:gd name="T40" fmla="*/ 32 w 538"/>
                <a:gd name="T41" fmla="*/ 334 h 638"/>
                <a:gd name="T42" fmla="*/ 54 w 538"/>
                <a:gd name="T43" fmla="*/ 312 h 638"/>
                <a:gd name="T44" fmla="*/ 62 w 538"/>
                <a:gd name="T45" fmla="*/ 284 h 638"/>
                <a:gd name="T46" fmla="*/ 46 w 538"/>
                <a:gd name="T47" fmla="*/ 154 h 638"/>
                <a:gd name="T48" fmla="*/ 40 w 538"/>
                <a:gd name="T49" fmla="*/ 130 h 638"/>
                <a:gd name="T50" fmla="*/ 64 w 538"/>
                <a:gd name="T51" fmla="*/ 108 h 638"/>
                <a:gd name="T52" fmla="*/ 80 w 538"/>
                <a:gd name="T53" fmla="*/ 78 h 638"/>
                <a:gd name="T54" fmla="*/ 114 w 538"/>
                <a:gd name="T55" fmla="*/ 56 h 638"/>
                <a:gd name="T56" fmla="*/ 142 w 538"/>
                <a:gd name="T57" fmla="*/ 58 h 638"/>
                <a:gd name="T58" fmla="*/ 158 w 538"/>
                <a:gd name="T59" fmla="*/ 54 h 638"/>
                <a:gd name="T60" fmla="*/ 168 w 538"/>
                <a:gd name="T61" fmla="*/ 42 h 638"/>
                <a:gd name="T62" fmla="*/ 158 w 538"/>
                <a:gd name="T63" fmla="*/ 14 h 638"/>
                <a:gd name="T64" fmla="*/ 156 w 538"/>
                <a:gd name="T65" fmla="*/ 4 h 638"/>
                <a:gd name="T66" fmla="*/ 174 w 538"/>
                <a:gd name="T67" fmla="*/ 2 h 638"/>
                <a:gd name="T68" fmla="*/ 210 w 538"/>
                <a:gd name="T69" fmla="*/ 12 h 638"/>
                <a:gd name="T70" fmla="*/ 274 w 538"/>
                <a:gd name="T71" fmla="*/ 34 h 638"/>
                <a:gd name="T72" fmla="*/ 312 w 538"/>
                <a:gd name="T73" fmla="*/ 56 h 638"/>
                <a:gd name="T74" fmla="*/ 372 w 538"/>
                <a:gd name="T75" fmla="*/ 68 h 638"/>
                <a:gd name="T76" fmla="*/ 392 w 538"/>
                <a:gd name="T77" fmla="*/ 44 h 638"/>
                <a:gd name="T78" fmla="*/ 420 w 538"/>
                <a:gd name="T79" fmla="*/ 60 h 638"/>
                <a:gd name="T80" fmla="*/ 450 w 538"/>
                <a:gd name="T81" fmla="*/ 82 h 638"/>
                <a:gd name="T82" fmla="*/ 482 w 538"/>
                <a:gd name="T83" fmla="*/ 100 h 638"/>
                <a:gd name="T84" fmla="*/ 514 w 538"/>
                <a:gd name="T85" fmla="*/ 134 h 638"/>
                <a:gd name="T86" fmla="*/ 522 w 538"/>
                <a:gd name="T87" fmla="*/ 180 h 638"/>
                <a:gd name="T88" fmla="*/ 516 w 538"/>
                <a:gd name="T89" fmla="*/ 214 h 638"/>
                <a:gd name="T90" fmla="*/ 486 w 538"/>
                <a:gd name="T91" fmla="*/ 248 h 638"/>
                <a:gd name="T92" fmla="*/ 480 w 538"/>
                <a:gd name="T93" fmla="*/ 286 h 638"/>
                <a:gd name="T94" fmla="*/ 494 w 538"/>
                <a:gd name="T95" fmla="*/ 320 h 638"/>
                <a:gd name="T96" fmla="*/ 502 w 538"/>
                <a:gd name="T97" fmla="*/ 344 h 638"/>
                <a:gd name="T98" fmla="*/ 522 w 538"/>
                <a:gd name="T99" fmla="*/ 414 h 638"/>
                <a:gd name="T100" fmla="*/ 532 w 538"/>
                <a:gd name="T101" fmla="*/ 440 h 638"/>
                <a:gd name="T102" fmla="*/ 528 w 538"/>
                <a:gd name="T103" fmla="*/ 472 h 638"/>
                <a:gd name="T104" fmla="*/ 538 w 538"/>
                <a:gd name="T105" fmla="*/ 536 h 638"/>
                <a:gd name="T106" fmla="*/ 426 w 538"/>
                <a:gd name="T107" fmla="*/ 540 h 638"/>
                <a:gd name="T108" fmla="*/ 428 w 538"/>
                <a:gd name="T109" fmla="*/ 558 h 638"/>
                <a:gd name="T110" fmla="*/ 446 w 538"/>
                <a:gd name="T111" fmla="*/ 580 h 638"/>
                <a:gd name="T112" fmla="*/ 436 w 538"/>
                <a:gd name="T113" fmla="*/ 598 h 638"/>
                <a:gd name="T114" fmla="*/ 402 w 538"/>
                <a:gd name="T115" fmla="*/ 568 h 638"/>
                <a:gd name="T116" fmla="*/ 368 w 538"/>
                <a:gd name="T117" fmla="*/ 566 h 638"/>
                <a:gd name="T118" fmla="*/ 348 w 538"/>
                <a:gd name="T119" fmla="*/ 604 h 638"/>
                <a:gd name="T120" fmla="*/ 336 w 538"/>
                <a:gd name="T121" fmla="*/ 634 h 6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8" h="638">
                  <a:moveTo>
                    <a:pt x="332" y="638"/>
                  </a:moveTo>
                  <a:lnTo>
                    <a:pt x="332" y="638"/>
                  </a:lnTo>
                  <a:lnTo>
                    <a:pt x="324" y="632"/>
                  </a:lnTo>
                  <a:lnTo>
                    <a:pt x="318" y="630"/>
                  </a:lnTo>
                  <a:lnTo>
                    <a:pt x="312" y="628"/>
                  </a:lnTo>
                  <a:lnTo>
                    <a:pt x="306" y="628"/>
                  </a:lnTo>
                  <a:lnTo>
                    <a:pt x="294" y="632"/>
                  </a:lnTo>
                  <a:lnTo>
                    <a:pt x="282" y="636"/>
                  </a:lnTo>
                  <a:lnTo>
                    <a:pt x="274" y="620"/>
                  </a:lnTo>
                  <a:lnTo>
                    <a:pt x="272" y="608"/>
                  </a:lnTo>
                  <a:lnTo>
                    <a:pt x="270" y="600"/>
                  </a:lnTo>
                  <a:lnTo>
                    <a:pt x="264" y="596"/>
                  </a:lnTo>
                  <a:lnTo>
                    <a:pt x="258" y="594"/>
                  </a:lnTo>
                  <a:lnTo>
                    <a:pt x="252" y="592"/>
                  </a:lnTo>
                  <a:lnTo>
                    <a:pt x="246" y="592"/>
                  </a:lnTo>
                  <a:lnTo>
                    <a:pt x="234" y="594"/>
                  </a:lnTo>
                  <a:lnTo>
                    <a:pt x="234" y="580"/>
                  </a:lnTo>
                  <a:lnTo>
                    <a:pt x="254" y="542"/>
                  </a:lnTo>
                  <a:lnTo>
                    <a:pt x="264" y="524"/>
                  </a:lnTo>
                  <a:lnTo>
                    <a:pt x="268" y="508"/>
                  </a:lnTo>
                  <a:lnTo>
                    <a:pt x="246" y="484"/>
                  </a:lnTo>
                  <a:lnTo>
                    <a:pt x="240" y="472"/>
                  </a:lnTo>
                  <a:lnTo>
                    <a:pt x="236" y="462"/>
                  </a:lnTo>
                  <a:lnTo>
                    <a:pt x="226" y="452"/>
                  </a:lnTo>
                  <a:lnTo>
                    <a:pt x="218" y="448"/>
                  </a:lnTo>
                  <a:lnTo>
                    <a:pt x="212" y="448"/>
                  </a:lnTo>
                  <a:lnTo>
                    <a:pt x="204" y="448"/>
                  </a:lnTo>
                  <a:lnTo>
                    <a:pt x="172" y="456"/>
                  </a:lnTo>
                  <a:lnTo>
                    <a:pt x="162" y="466"/>
                  </a:lnTo>
                  <a:lnTo>
                    <a:pt x="152" y="472"/>
                  </a:lnTo>
                  <a:lnTo>
                    <a:pt x="132" y="486"/>
                  </a:lnTo>
                  <a:lnTo>
                    <a:pt x="98" y="488"/>
                  </a:lnTo>
                  <a:lnTo>
                    <a:pt x="96" y="478"/>
                  </a:lnTo>
                  <a:lnTo>
                    <a:pt x="94" y="470"/>
                  </a:lnTo>
                  <a:lnTo>
                    <a:pt x="86" y="458"/>
                  </a:lnTo>
                  <a:lnTo>
                    <a:pt x="76" y="448"/>
                  </a:lnTo>
                  <a:lnTo>
                    <a:pt x="68" y="442"/>
                  </a:lnTo>
                  <a:lnTo>
                    <a:pt x="64" y="432"/>
                  </a:lnTo>
                  <a:lnTo>
                    <a:pt x="64" y="354"/>
                  </a:lnTo>
                  <a:lnTo>
                    <a:pt x="28" y="356"/>
                  </a:lnTo>
                  <a:lnTo>
                    <a:pt x="14" y="358"/>
                  </a:lnTo>
                  <a:lnTo>
                    <a:pt x="0" y="362"/>
                  </a:lnTo>
                  <a:lnTo>
                    <a:pt x="0" y="352"/>
                  </a:lnTo>
                  <a:lnTo>
                    <a:pt x="2" y="346"/>
                  </a:lnTo>
                  <a:lnTo>
                    <a:pt x="4" y="344"/>
                  </a:lnTo>
                  <a:lnTo>
                    <a:pt x="8" y="340"/>
                  </a:lnTo>
                  <a:lnTo>
                    <a:pt x="18" y="338"/>
                  </a:lnTo>
                  <a:lnTo>
                    <a:pt x="32" y="334"/>
                  </a:lnTo>
                  <a:lnTo>
                    <a:pt x="38" y="330"/>
                  </a:lnTo>
                  <a:lnTo>
                    <a:pt x="44" y="326"/>
                  </a:lnTo>
                  <a:lnTo>
                    <a:pt x="54" y="312"/>
                  </a:lnTo>
                  <a:lnTo>
                    <a:pt x="60" y="298"/>
                  </a:lnTo>
                  <a:lnTo>
                    <a:pt x="62" y="284"/>
                  </a:lnTo>
                  <a:lnTo>
                    <a:pt x="48" y="224"/>
                  </a:lnTo>
                  <a:lnTo>
                    <a:pt x="46" y="154"/>
                  </a:lnTo>
                  <a:lnTo>
                    <a:pt x="40" y="130"/>
                  </a:lnTo>
                  <a:lnTo>
                    <a:pt x="46" y="126"/>
                  </a:lnTo>
                  <a:lnTo>
                    <a:pt x="54" y="120"/>
                  </a:lnTo>
                  <a:lnTo>
                    <a:pt x="64" y="108"/>
                  </a:lnTo>
                  <a:lnTo>
                    <a:pt x="72" y="94"/>
                  </a:lnTo>
                  <a:lnTo>
                    <a:pt x="80" y="78"/>
                  </a:lnTo>
                  <a:lnTo>
                    <a:pt x="94" y="68"/>
                  </a:lnTo>
                  <a:lnTo>
                    <a:pt x="108" y="60"/>
                  </a:lnTo>
                  <a:lnTo>
                    <a:pt x="114" y="56"/>
                  </a:lnTo>
                  <a:lnTo>
                    <a:pt x="122" y="56"/>
                  </a:lnTo>
                  <a:lnTo>
                    <a:pt x="132" y="56"/>
                  </a:lnTo>
                  <a:lnTo>
                    <a:pt x="142" y="58"/>
                  </a:lnTo>
                  <a:lnTo>
                    <a:pt x="150" y="58"/>
                  </a:lnTo>
                  <a:lnTo>
                    <a:pt x="158" y="54"/>
                  </a:lnTo>
                  <a:lnTo>
                    <a:pt x="164" y="50"/>
                  </a:lnTo>
                  <a:lnTo>
                    <a:pt x="168" y="42"/>
                  </a:lnTo>
                  <a:lnTo>
                    <a:pt x="166" y="30"/>
                  </a:lnTo>
                  <a:lnTo>
                    <a:pt x="164" y="20"/>
                  </a:lnTo>
                  <a:lnTo>
                    <a:pt x="158" y="14"/>
                  </a:lnTo>
                  <a:lnTo>
                    <a:pt x="152" y="10"/>
                  </a:lnTo>
                  <a:lnTo>
                    <a:pt x="156" y="4"/>
                  </a:lnTo>
                  <a:lnTo>
                    <a:pt x="160" y="2"/>
                  </a:lnTo>
                  <a:lnTo>
                    <a:pt x="166" y="0"/>
                  </a:lnTo>
                  <a:lnTo>
                    <a:pt x="174" y="2"/>
                  </a:lnTo>
                  <a:lnTo>
                    <a:pt x="192" y="6"/>
                  </a:lnTo>
                  <a:lnTo>
                    <a:pt x="210" y="12"/>
                  </a:lnTo>
                  <a:lnTo>
                    <a:pt x="238" y="16"/>
                  </a:lnTo>
                  <a:lnTo>
                    <a:pt x="274" y="34"/>
                  </a:lnTo>
                  <a:lnTo>
                    <a:pt x="292" y="44"/>
                  </a:lnTo>
                  <a:lnTo>
                    <a:pt x="312" y="56"/>
                  </a:lnTo>
                  <a:lnTo>
                    <a:pt x="342" y="68"/>
                  </a:lnTo>
                  <a:lnTo>
                    <a:pt x="372" y="68"/>
                  </a:lnTo>
                  <a:lnTo>
                    <a:pt x="392" y="44"/>
                  </a:lnTo>
                  <a:lnTo>
                    <a:pt x="400" y="46"/>
                  </a:lnTo>
                  <a:lnTo>
                    <a:pt x="410" y="52"/>
                  </a:lnTo>
                  <a:lnTo>
                    <a:pt x="420" y="60"/>
                  </a:lnTo>
                  <a:lnTo>
                    <a:pt x="430" y="72"/>
                  </a:lnTo>
                  <a:lnTo>
                    <a:pt x="450" y="82"/>
                  </a:lnTo>
                  <a:lnTo>
                    <a:pt x="466" y="90"/>
                  </a:lnTo>
                  <a:lnTo>
                    <a:pt x="482" y="100"/>
                  </a:lnTo>
                  <a:lnTo>
                    <a:pt x="500" y="116"/>
                  </a:lnTo>
                  <a:lnTo>
                    <a:pt x="514" y="134"/>
                  </a:lnTo>
                  <a:lnTo>
                    <a:pt x="520" y="152"/>
                  </a:lnTo>
                  <a:lnTo>
                    <a:pt x="522" y="170"/>
                  </a:lnTo>
                  <a:lnTo>
                    <a:pt x="522" y="180"/>
                  </a:lnTo>
                  <a:lnTo>
                    <a:pt x="522" y="190"/>
                  </a:lnTo>
                  <a:lnTo>
                    <a:pt x="520" y="202"/>
                  </a:lnTo>
                  <a:lnTo>
                    <a:pt x="516" y="214"/>
                  </a:lnTo>
                  <a:lnTo>
                    <a:pt x="494" y="238"/>
                  </a:lnTo>
                  <a:lnTo>
                    <a:pt x="486" y="248"/>
                  </a:lnTo>
                  <a:lnTo>
                    <a:pt x="482" y="260"/>
                  </a:lnTo>
                  <a:lnTo>
                    <a:pt x="480" y="272"/>
                  </a:lnTo>
                  <a:lnTo>
                    <a:pt x="480" y="286"/>
                  </a:lnTo>
                  <a:lnTo>
                    <a:pt x="486" y="302"/>
                  </a:lnTo>
                  <a:lnTo>
                    <a:pt x="494" y="320"/>
                  </a:lnTo>
                  <a:lnTo>
                    <a:pt x="500" y="340"/>
                  </a:lnTo>
                  <a:lnTo>
                    <a:pt x="502" y="344"/>
                  </a:lnTo>
                  <a:lnTo>
                    <a:pt x="506" y="352"/>
                  </a:lnTo>
                  <a:lnTo>
                    <a:pt x="512" y="372"/>
                  </a:lnTo>
                  <a:lnTo>
                    <a:pt x="522" y="414"/>
                  </a:lnTo>
                  <a:lnTo>
                    <a:pt x="530" y="428"/>
                  </a:lnTo>
                  <a:lnTo>
                    <a:pt x="532" y="440"/>
                  </a:lnTo>
                  <a:lnTo>
                    <a:pt x="532" y="454"/>
                  </a:lnTo>
                  <a:lnTo>
                    <a:pt x="528" y="472"/>
                  </a:lnTo>
                  <a:lnTo>
                    <a:pt x="528" y="500"/>
                  </a:lnTo>
                  <a:lnTo>
                    <a:pt x="532" y="518"/>
                  </a:lnTo>
                  <a:lnTo>
                    <a:pt x="538" y="536"/>
                  </a:lnTo>
                  <a:lnTo>
                    <a:pt x="426" y="540"/>
                  </a:lnTo>
                  <a:lnTo>
                    <a:pt x="424" y="544"/>
                  </a:lnTo>
                  <a:lnTo>
                    <a:pt x="424" y="548"/>
                  </a:lnTo>
                  <a:lnTo>
                    <a:pt x="428" y="558"/>
                  </a:lnTo>
                  <a:lnTo>
                    <a:pt x="438" y="570"/>
                  </a:lnTo>
                  <a:lnTo>
                    <a:pt x="446" y="580"/>
                  </a:lnTo>
                  <a:lnTo>
                    <a:pt x="442" y="598"/>
                  </a:lnTo>
                  <a:lnTo>
                    <a:pt x="436" y="598"/>
                  </a:lnTo>
                  <a:lnTo>
                    <a:pt x="428" y="594"/>
                  </a:lnTo>
                  <a:lnTo>
                    <a:pt x="416" y="584"/>
                  </a:lnTo>
                  <a:lnTo>
                    <a:pt x="402" y="568"/>
                  </a:lnTo>
                  <a:lnTo>
                    <a:pt x="368" y="566"/>
                  </a:lnTo>
                  <a:lnTo>
                    <a:pt x="350" y="594"/>
                  </a:lnTo>
                  <a:lnTo>
                    <a:pt x="348" y="604"/>
                  </a:lnTo>
                  <a:lnTo>
                    <a:pt x="346" y="616"/>
                  </a:lnTo>
                  <a:lnTo>
                    <a:pt x="340" y="628"/>
                  </a:lnTo>
                  <a:lnTo>
                    <a:pt x="336" y="634"/>
                  </a:lnTo>
                  <a:lnTo>
                    <a:pt x="332" y="63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1" name="Freeform 18"/>
            <p:cNvSpPr>
              <a:spLocks/>
            </p:cNvSpPr>
            <p:nvPr/>
          </p:nvSpPr>
          <p:spPr bwMode="auto">
            <a:xfrm>
              <a:off x="4324277" y="3758343"/>
              <a:ext cx="456175" cy="651959"/>
            </a:xfrm>
            <a:custGeom>
              <a:avLst/>
              <a:gdLst>
                <a:gd name="T0" fmla="*/ 112 w 466"/>
                <a:gd name="T1" fmla="*/ 660 h 666"/>
                <a:gd name="T2" fmla="*/ 94 w 466"/>
                <a:gd name="T3" fmla="*/ 656 h 666"/>
                <a:gd name="T4" fmla="*/ 134 w 466"/>
                <a:gd name="T5" fmla="*/ 598 h 666"/>
                <a:gd name="T6" fmla="*/ 128 w 466"/>
                <a:gd name="T7" fmla="*/ 566 h 666"/>
                <a:gd name="T8" fmla="*/ 104 w 466"/>
                <a:gd name="T9" fmla="*/ 568 h 666"/>
                <a:gd name="T10" fmla="*/ 88 w 466"/>
                <a:gd name="T11" fmla="*/ 576 h 666"/>
                <a:gd name="T12" fmla="*/ 48 w 466"/>
                <a:gd name="T13" fmla="*/ 536 h 666"/>
                <a:gd name="T14" fmla="*/ 52 w 466"/>
                <a:gd name="T15" fmla="*/ 494 h 666"/>
                <a:gd name="T16" fmla="*/ 52 w 466"/>
                <a:gd name="T17" fmla="*/ 456 h 666"/>
                <a:gd name="T18" fmla="*/ 42 w 466"/>
                <a:gd name="T19" fmla="*/ 446 h 666"/>
                <a:gd name="T20" fmla="*/ 30 w 466"/>
                <a:gd name="T21" fmla="*/ 398 h 666"/>
                <a:gd name="T22" fmla="*/ 16 w 466"/>
                <a:gd name="T23" fmla="*/ 356 h 666"/>
                <a:gd name="T24" fmla="*/ 2 w 466"/>
                <a:gd name="T25" fmla="*/ 316 h 666"/>
                <a:gd name="T26" fmla="*/ 6 w 466"/>
                <a:gd name="T27" fmla="*/ 292 h 666"/>
                <a:gd name="T28" fmla="*/ 16 w 466"/>
                <a:gd name="T29" fmla="*/ 280 h 666"/>
                <a:gd name="T30" fmla="*/ 42 w 466"/>
                <a:gd name="T31" fmla="*/ 240 h 666"/>
                <a:gd name="T32" fmla="*/ 42 w 466"/>
                <a:gd name="T33" fmla="*/ 188 h 666"/>
                <a:gd name="T34" fmla="*/ 22 w 466"/>
                <a:gd name="T35" fmla="*/ 146 h 666"/>
                <a:gd name="T36" fmla="*/ 46 w 466"/>
                <a:gd name="T37" fmla="*/ 126 h 666"/>
                <a:gd name="T38" fmla="*/ 78 w 466"/>
                <a:gd name="T39" fmla="*/ 116 h 666"/>
                <a:gd name="T40" fmla="*/ 88 w 466"/>
                <a:gd name="T41" fmla="*/ 114 h 666"/>
                <a:gd name="T42" fmla="*/ 102 w 466"/>
                <a:gd name="T43" fmla="*/ 98 h 666"/>
                <a:gd name="T44" fmla="*/ 160 w 466"/>
                <a:gd name="T45" fmla="*/ 60 h 666"/>
                <a:gd name="T46" fmla="*/ 176 w 466"/>
                <a:gd name="T47" fmla="*/ 46 h 666"/>
                <a:gd name="T48" fmla="*/ 226 w 466"/>
                <a:gd name="T49" fmla="*/ 32 h 666"/>
                <a:gd name="T50" fmla="*/ 250 w 466"/>
                <a:gd name="T51" fmla="*/ 22 h 666"/>
                <a:gd name="T52" fmla="*/ 260 w 466"/>
                <a:gd name="T53" fmla="*/ 2 h 666"/>
                <a:gd name="T54" fmla="*/ 284 w 466"/>
                <a:gd name="T55" fmla="*/ 0 h 666"/>
                <a:gd name="T56" fmla="*/ 292 w 466"/>
                <a:gd name="T57" fmla="*/ 52 h 666"/>
                <a:gd name="T58" fmla="*/ 314 w 466"/>
                <a:gd name="T59" fmla="*/ 56 h 666"/>
                <a:gd name="T60" fmla="*/ 326 w 466"/>
                <a:gd name="T61" fmla="*/ 34 h 666"/>
                <a:gd name="T62" fmla="*/ 334 w 466"/>
                <a:gd name="T63" fmla="*/ 14 h 666"/>
                <a:gd name="T64" fmla="*/ 344 w 466"/>
                <a:gd name="T65" fmla="*/ 36 h 666"/>
                <a:gd name="T66" fmla="*/ 362 w 466"/>
                <a:gd name="T67" fmla="*/ 50 h 666"/>
                <a:gd name="T68" fmla="*/ 384 w 466"/>
                <a:gd name="T69" fmla="*/ 54 h 666"/>
                <a:gd name="T70" fmla="*/ 424 w 466"/>
                <a:gd name="T71" fmla="*/ 42 h 666"/>
                <a:gd name="T72" fmla="*/ 442 w 466"/>
                <a:gd name="T73" fmla="*/ 42 h 666"/>
                <a:gd name="T74" fmla="*/ 422 w 466"/>
                <a:gd name="T75" fmla="*/ 66 h 666"/>
                <a:gd name="T76" fmla="*/ 414 w 466"/>
                <a:gd name="T77" fmla="*/ 88 h 666"/>
                <a:gd name="T78" fmla="*/ 428 w 466"/>
                <a:gd name="T79" fmla="*/ 112 h 666"/>
                <a:gd name="T80" fmla="*/ 466 w 466"/>
                <a:gd name="T81" fmla="*/ 168 h 666"/>
                <a:gd name="T82" fmla="*/ 464 w 466"/>
                <a:gd name="T83" fmla="*/ 192 h 666"/>
                <a:gd name="T84" fmla="*/ 450 w 466"/>
                <a:gd name="T85" fmla="*/ 218 h 666"/>
                <a:gd name="T86" fmla="*/ 430 w 466"/>
                <a:gd name="T87" fmla="*/ 236 h 666"/>
                <a:gd name="T88" fmla="*/ 396 w 466"/>
                <a:gd name="T89" fmla="*/ 244 h 666"/>
                <a:gd name="T90" fmla="*/ 376 w 466"/>
                <a:gd name="T91" fmla="*/ 250 h 666"/>
                <a:gd name="T92" fmla="*/ 348 w 466"/>
                <a:gd name="T93" fmla="*/ 276 h 666"/>
                <a:gd name="T94" fmla="*/ 348 w 466"/>
                <a:gd name="T95" fmla="*/ 304 h 666"/>
                <a:gd name="T96" fmla="*/ 354 w 466"/>
                <a:gd name="T97" fmla="*/ 332 h 666"/>
                <a:gd name="T98" fmla="*/ 328 w 466"/>
                <a:gd name="T99" fmla="*/ 366 h 666"/>
                <a:gd name="T100" fmla="*/ 302 w 466"/>
                <a:gd name="T101" fmla="*/ 386 h 666"/>
                <a:gd name="T102" fmla="*/ 296 w 466"/>
                <a:gd name="T103" fmla="*/ 408 h 666"/>
                <a:gd name="T104" fmla="*/ 292 w 466"/>
                <a:gd name="T105" fmla="*/ 468 h 666"/>
                <a:gd name="T106" fmla="*/ 270 w 466"/>
                <a:gd name="T107" fmla="*/ 490 h 666"/>
                <a:gd name="T108" fmla="*/ 264 w 466"/>
                <a:gd name="T109" fmla="*/ 522 h 666"/>
                <a:gd name="T110" fmla="*/ 266 w 466"/>
                <a:gd name="T111" fmla="*/ 546 h 666"/>
                <a:gd name="T112" fmla="*/ 254 w 466"/>
                <a:gd name="T113" fmla="*/ 596 h 666"/>
                <a:gd name="T114" fmla="*/ 260 w 466"/>
                <a:gd name="T115" fmla="*/ 630 h 666"/>
                <a:gd name="T116" fmla="*/ 224 w 466"/>
                <a:gd name="T117" fmla="*/ 650 h 666"/>
                <a:gd name="T118" fmla="*/ 196 w 466"/>
                <a:gd name="T119" fmla="*/ 636 h 666"/>
                <a:gd name="T120" fmla="*/ 168 w 466"/>
                <a:gd name="T121" fmla="*/ 646 h 666"/>
                <a:gd name="T122" fmla="*/ 134 w 466"/>
                <a:gd name="T123" fmla="*/ 660 h 6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66" h="666">
                  <a:moveTo>
                    <a:pt x="118" y="666"/>
                  </a:moveTo>
                  <a:lnTo>
                    <a:pt x="118" y="666"/>
                  </a:lnTo>
                  <a:lnTo>
                    <a:pt x="112" y="660"/>
                  </a:lnTo>
                  <a:lnTo>
                    <a:pt x="106" y="658"/>
                  </a:lnTo>
                  <a:lnTo>
                    <a:pt x="94" y="656"/>
                  </a:lnTo>
                  <a:lnTo>
                    <a:pt x="94" y="650"/>
                  </a:lnTo>
                  <a:lnTo>
                    <a:pt x="134" y="598"/>
                  </a:lnTo>
                  <a:lnTo>
                    <a:pt x="132" y="578"/>
                  </a:lnTo>
                  <a:lnTo>
                    <a:pt x="128" y="566"/>
                  </a:lnTo>
                  <a:lnTo>
                    <a:pt x="114" y="566"/>
                  </a:lnTo>
                  <a:lnTo>
                    <a:pt x="104" y="568"/>
                  </a:lnTo>
                  <a:lnTo>
                    <a:pt x="96" y="572"/>
                  </a:lnTo>
                  <a:lnTo>
                    <a:pt x="88" y="576"/>
                  </a:lnTo>
                  <a:lnTo>
                    <a:pt x="60" y="576"/>
                  </a:lnTo>
                  <a:lnTo>
                    <a:pt x="48" y="536"/>
                  </a:lnTo>
                  <a:lnTo>
                    <a:pt x="50" y="514"/>
                  </a:lnTo>
                  <a:lnTo>
                    <a:pt x="52" y="494"/>
                  </a:lnTo>
                  <a:lnTo>
                    <a:pt x="54" y="474"/>
                  </a:lnTo>
                  <a:lnTo>
                    <a:pt x="52" y="466"/>
                  </a:lnTo>
                  <a:lnTo>
                    <a:pt x="52" y="456"/>
                  </a:lnTo>
                  <a:lnTo>
                    <a:pt x="42" y="446"/>
                  </a:lnTo>
                  <a:lnTo>
                    <a:pt x="40" y="434"/>
                  </a:lnTo>
                  <a:lnTo>
                    <a:pt x="38" y="422"/>
                  </a:lnTo>
                  <a:lnTo>
                    <a:pt x="30" y="398"/>
                  </a:lnTo>
                  <a:lnTo>
                    <a:pt x="22" y="376"/>
                  </a:lnTo>
                  <a:lnTo>
                    <a:pt x="16" y="356"/>
                  </a:lnTo>
                  <a:lnTo>
                    <a:pt x="6" y="334"/>
                  </a:lnTo>
                  <a:lnTo>
                    <a:pt x="4" y="326"/>
                  </a:lnTo>
                  <a:lnTo>
                    <a:pt x="2" y="316"/>
                  </a:lnTo>
                  <a:lnTo>
                    <a:pt x="0" y="308"/>
                  </a:lnTo>
                  <a:lnTo>
                    <a:pt x="2" y="300"/>
                  </a:lnTo>
                  <a:lnTo>
                    <a:pt x="6" y="292"/>
                  </a:lnTo>
                  <a:lnTo>
                    <a:pt x="12" y="282"/>
                  </a:lnTo>
                  <a:lnTo>
                    <a:pt x="16" y="280"/>
                  </a:lnTo>
                  <a:lnTo>
                    <a:pt x="20" y="276"/>
                  </a:lnTo>
                  <a:lnTo>
                    <a:pt x="30" y="264"/>
                  </a:lnTo>
                  <a:lnTo>
                    <a:pt x="42" y="240"/>
                  </a:lnTo>
                  <a:lnTo>
                    <a:pt x="42" y="188"/>
                  </a:lnTo>
                  <a:lnTo>
                    <a:pt x="30" y="156"/>
                  </a:lnTo>
                  <a:lnTo>
                    <a:pt x="22" y="146"/>
                  </a:lnTo>
                  <a:lnTo>
                    <a:pt x="46" y="126"/>
                  </a:lnTo>
                  <a:lnTo>
                    <a:pt x="62" y="122"/>
                  </a:lnTo>
                  <a:lnTo>
                    <a:pt x="74" y="118"/>
                  </a:lnTo>
                  <a:lnTo>
                    <a:pt x="78" y="116"/>
                  </a:lnTo>
                  <a:lnTo>
                    <a:pt x="80" y="114"/>
                  </a:lnTo>
                  <a:lnTo>
                    <a:pt x="88" y="114"/>
                  </a:lnTo>
                  <a:lnTo>
                    <a:pt x="94" y="106"/>
                  </a:lnTo>
                  <a:lnTo>
                    <a:pt x="102" y="98"/>
                  </a:lnTo>
                  <a:lnTo>
                    <a:pt x="122" y="84"/>
                  </a:lnTo>
                  <a:lnTo>
                    <a:pt x="142" y="72"/>
                  </a:lnTo>
                  <a:lnTo>
                    <a:pt x="160" y="60"/>
                  </a:lnTo>
                  <a:lnTo>
                    <a:pt x="168" y="52"/>
                  </a:lnTo>
                  <a:lnTo>
                    <a:pt x="176" y="46"/>
                  </a:lnTo>
                  <a:lnTo>
                    <a:pt x="188" y="42"/>
                  </a:lnTo>
                  <a:lnTo>
                    <a:pt x="200" y="38"/>
                  </a:lnTo>
                  <a:lnTo>
                    <a:pt x="226" y="32"/>
                  </a:lnTo>
                  <a:lnTo>
                    <a:pt x="238" y="28"/>
                  </a:lnTo>
                  <a:lnTo>
                    <a:pt x="250" y="22"/>
                  </a:lnTo>
                  <a:lnTo>
                    <a:pt x="256" y="8"/>
                  </a:lnTo>
                  <a:lnTo>
                    <a:pt x="258" y="4"/>
                  </a:lnTo>
                  <a:lnTo>
                    <a:pt x="260" y="2"/>
                  </a:lnTo>
                  <a:lnTo>
                    <a:pt x="270" y="0"/>
                  </a:lnTo>
                  <a:lnTo>
                    <a:pt x="284" y="0"/>
                  </a:lnTo>
                  <a:lnTo>
                    <a:pt x="286" y="48"/>
                  </a:lnTo>
                  <a:lnTo>
                    <a:pt x="292" y="52"/>
                  </a:lnTo>
                  <a:lnTo>
                    <a:pt x="298" y="54"/>
                  </a:lnTo>
                  <a:lnTo>
                    <a:pt x="314" y="56"/>
                  </a:lnTo>
                  <a:lnTo>
                    <a:pt x="320" y="50"/>
                  </a:lnTo>
                  <a:lnTo>
                    <a:pt x="322" y="44"/>
                  </a:lnTo>
                  <a:lnTo>
                    <a:pt x="326" y="34"/>
                  </a:lnTo>
                  <a:lnTo>
                    <a:pt x="330" y="22"/>
                  </a:lnTo>
                  <a:lnTo>
                    <a:pt x="332" y="18"/>
                  </a:lnTo>
                  <a:lnTo>
                    <a:pt x="334" y="14"/>
                  </a:lnTo>
                  <a:lnTo>
                    <a:pt x="338" y="24"/>
                  </a:lnTo>
                  <a:lnTo>
                    <a:pt x="344" y="36"/>
                  </a:lnTo>
                  <a:lnTo>
                    <a:pt x="350" y="42"/>
                  </a:lnTo>
                  <a:lnTo>
                    <a:pt x="356" y="46"/>
                  </a:lnTo>
                  <a:lnTo>
                    <a:pt x="362" y="50"/>
                  </a:lnTo>
                  <a:lnTo>
                    <a:pt x="370" y="54"/>
                  </a:lnTo>
                  <a:lnTo>
                    <a:pt x="384" y="54"/>
                  </a:lnTo>
                  <a:lnTo>
                    <a:pt x="396" y="52"/>
                  </a:lnTo>
                  <a:lnTo>
                    <a:pt x="410" y="48"/>
                  </a:lnTo>
                  <a:lnTo>
                    <a:pt x="424" y="42"/>
                  </a:lnTo>
                  <a:lnTo>
                    <a:pt x="442" y="42"/>
                  </a:lnTo>
                  <a:lnTo>
                    <a:pt x="438" y="48"/>
                  </a:lnTo>
                  <a:lnTo>
                    <a:pt x="432" y="54"/>
                  </a:lnTo>
                  <a:lnTo>
                    <a:pt x="422" y="66"/>
                  </a:lnTo>
                  <a:lnTo>
                    <a:pt x="418" y="74"/>
                  </a:lnTo>
                  <a:lnTo>
                    <a:pt x="414" y="80"/>
                  </a:lnTo>
                  <a:lnTo>
                    <a:pt x="414" y="88"/>
                  </a:lnTo>
                  <a:lnTo>
                    <a:pt x="414" y="96"/>
                  </a:lnTo>
                  <a:lnTo>
                    <a:pt x="428" y="112"/>
                  </a:lnTo>
                  <a:lnTo>
                    <a:pt x="440" y="128"/>
                  </a:lnTo>
                  <a:lnTo>
                    <a:pt x="452" y="146"/>
                  </a:lnTo>
                  <a:lnTo>
                    <a:pt x="466" y="168"/>
                  </a:lnTo>
                  <a:lnTo>
                    <a:pt x="464" y="192"/>
                  </a:lnTo>
                  <a:lnTo>
                    <a:pt x="460" y="196"/>
                  </a:lnTo>
                  <a:lnTo>
                    <a:pt x="456" y="202"/>
                  </a:lnTo>
                  <a:lnTo>
                    <a:pt x="450" y="218"/>
                  </a:lnTo>
                  <a:lnTo>
                    <a:pt x="440" y="228"/>
                  </a:lnTo>
                  <a:lnTo>
                    <a:pt x="430" y="236"/>
                  </a:lnTo>
                  <a:lnTo>
                    <a:pt x="422" y="240"/>
                  </a:lnTo>
                  <a:lnTo>
                    <a:pt x="414" y="242"/>
                  </a:lnTo>
                  <a:lnTo>
                    <a:pt x="396" y="244"/>
                  </a:lnTo>
                  <a:lnTo>
                    <a:pt x="386" y="246"/>
                  </a:lnTo>
                  <a:lnTo>
                    <a:pt x="376" y="250"/>
                  </a:lnTo>
                  <a:lnTo>
                    <a:pt x="360" y="262"/>
                  </a:lnTo>
                  <a:lnTo>
                    <a:pt x="352" y="272"/>
                  </a:lnTo>
                  <a:lnTo>
                    <a:pt x="348" y="276"/>
                  </a:lnTo>
                  <a:lnTo>
                    <a:pt x="348" y="282"/>
                  </a:lnTo>
                  <a:lnTo>
                    <a:pt x="348" y="304"/>
                  </a:lnTo>
                  <a:lnTo>
                    <a:pt x="354" y="312"/>
                  </a:lnTo>
                  <a:lnTo>
                    <a:pt x="356" y="322"/>
                  </a:lnTo>
                  <a:lnTo>
                    <a:pt x="354" y="332"/>
                  </a:lnTo>
                  <a:lnTo>
                    <a:pt x="350" y="344"/>
                  </a:lnTo>
                  <a:lnTo>
                    <a:pt x="328" y="366"/>
                  </a:lnTo>
                  <a:lnTo>
                    <a:pt x="308" y="382"/>
                  </a:lnTo>
                  <a:lnTo>
                    <a:pt x="302" y="386"/>
                  </a:lnTo>
                  <a:lnTo>
                    <a:pt x="298" y="392"/>
                  </a:lnTo>
                  <a:lnTo>
                    <a:pt x="296" y="400"/>
                  </a:lnTo>
                  <a:lnTo>
                    <a:pt x="296" y="408"/>
                  </a:lnTo>
                  <a:lnTo>
                    <a:pt x="300" y="440"/>
                  </a:lnTo>
                  <a:lnTo>
                    <a:pt x="292" y="468"/>
                  </a:lnTo>
                  <a:lnTo>
                    <a:pt x="278" y="480"/>
                  </a:lnTo>
                  <a:lnTo>
                    <a:pt x="270" y="490"/>
                  </a:lnTo>
                  <a:lnTo>
                    <a:pt x="266" y="496"/>
                  </a:lnTo>
                  <a:lnTo>
                    <a:pt x="264" y="502"/>
                  </a:lnTo>
                  <a:lnTo>
                    <a:pt x="264" y="522"/>
                  </a:lnTo>
                  <a:lnTo>
                    <a:pt x="266" y="546"/>
                  </a:lnTo>
                  <a:lnTo>
                    <a:pt x="262" y="560"/>
                  </a:lnTo>
                  <a:lnTo>
                    <a:pt x="256" y="576"/>
                  </a:lnTo>
                  <a:lnTo>
                    <a:pt x="254" y="596"/>
                  </a:lnTo>
                  <a:lnTo>
                    <a:pt x="254" y="614"/>
                  </a:lnTo>
                  <a:lnTo>
                    <a:pt x="260" y="630"/>
                  </a:lnTo>
                  <a:lnTo>
                    <a:pt x="224" y="650"/>
                  </a:lnTo>
                  <a:lnTo>
                    <a:pt x="216" y="642"/>
                  </a:lnTo>
                  <a:lnTo>
                    <a:pt x="206" y="638"/>
                  </a:lnTo>
                  <a:lnTo>
                    <a:pt x="196" y="636"/>
                  </a:lnTo>
                  <a:lnTo>
                    <a:pt x="188" y="638"/>
                  </a:lnTo>
                  <a:lnTo>
                    <a:pt x="178" y="642"/>
                  </a:lnTo>
                  <a:lnTo>
                    <a:pt x="168" y="646"/>
                  </a:lnTo>
                  <a:lnTo>
                    <a:pt x="148" y="654"/>
                  </a:lnTo>
                  <a:lnTo>
                    <a:pt x="134" y="660"/>
                  </a:lnTo>
                  <a:lnTo>
                    <a:pt x="118" y="666"/>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2" name="Freeform 19"/>
            <p:cNvSpPr>
              <a:spLocks/>
            </p:cNvSpPr>
            <p:nvPr/>
          </p:nvSpPr>
          <p:spPr bwMode="auto">
            <a:xfrm>
              <a:off x="2758010" y="3345239"/>
              <a:ext cx="951508" cy="935845"/>
            </a:xfrm>
            <a:custGeom>
              <a:avLst/>
              <a:gdLst>
                <a:gd name="T0" fmla="*/ 392 w 972"/>
                <a:gd name="T1" fmla="*/ 934 h 956"/>
                <a:gd name="T2" fmla="*/ 354 w 972"/>
                <a:gd name="T3" fmla="*/ 888 h 956"/>
                <a:gd name="T4" fmla="*/ 366 w 972"/>
                <a:gd name="T5" fmla="*/ 840 h 956"/>
                <a:gd name="T6" fmla="*/ 324 w 972"/>
                <a:gd name="T7" fmla="*/ 780 h 956"/>
                <a:gd name="T8" fmla="*/ 290 w 972"/>
                <a:gd name="T9" fmla="*/ 722 h 956"/>
                <a:gd name="T10" fmla="*/ 248 w 972"/>
                <a:gd name="T11" fmla="*/ 712 h 956"/>
                <a:gd name="T12" fmla="*/ 192 w 972"/>
                <a:gd name="T13" fmla="*/ 608 h 956"/>
                <a:gd name="T14" fmla="*/ 160 w 972"/>
                <a:gd name="T15" fmla="*/ 662 h 956"/>
                <a:gd name="T16" fmla="*/ 140 w 972"/>
                <a:gd name="T17" fmla="*/ 634 h 956"/>
                <a:gd name="T18" fmla="*/ 138 w 972"/>
                <a:gd name="T19" fmla="*/ 590 h 956"/>
                <a:gd name="T20" fmla="*/ 130 w 972"/>
                <a:gd name="T21" fmla="*/ 500 h 956"/>
                <a:gd name="T22" fmla="*/ 150 w 972"/>
                <a:gd name="T23" fmla="*/ 442 h 956"/>
                <a:gd name="T24" fmla="*/ 110 w 972"/>
                <a:gd name="T25" fmla="*/ 312 h 956"/>
                <a:gd name="T26" fmla="*/ 50 w 972"/>
                <a:gd name="T27" fmla="*/ 222 h 956"/>
                <a:gd name="T28" fmla="*/ 6 w 972"/>
                <a:gd name="T29" fmla="*/ 178 h 956"/>
                <a:gd name="T30" fmla="*/ 2 w 972"/>
                <a:gd name="T31" fmla="*/ 134 h 956"/>
                <a:gd name="T32" fmla="*/ 26 w 972"/>
                <a:gd name="T33" fmla="*/ 80 h 956"/>
                <a:gd name="T34" fmla="*/ 74 w 972"/>
                <a:gd name="T35" fmla="*/ 24 h 956"/>
                <a:gd name="T36" fmla="*/ 112 w 972"/>
                <a:gd name="T37" fmla="*/ 64 h 956"/>
                <a:gd name="T38" fmla="*/ 166 w 972"/>
                <a:gd name="T39" fmla="*/ 152 h 956"/>
                <a:gd name="T40" fmla="*/ 200 w 972"/>
                <a:gd name="T41" fmla="*/ 172 h 956"/>
                <a:gd name="T42" fmla="*/ 236 w 972"/>
                <a:gd name="T43" fmla="*/ 158 h 956"/>
                <a:gd name="T44" fmla="*/ 250 w 972"/>
                <a:gd name="T45" fmla="*/ 170 h 956"/>
                <a:gd name="T46" fmla="*/ 290 w 972"/>
                <a:gd name="T47" fmla="*/ 188 h 956"/>
                <a:gd name="T48" fmla="*/ 374 w 972"/>
                <a:gd name="T49" fmla="*/ 166 h 956"/>
                <a:gd name="T50" fmla="*/ 378 w 972"/>
                <a:gd name="T51" fmla="*/ 128 h 956"/>
                <a:gd name="T52" fmla="*/ 370 w 972"/>
                <a:gd name="T53" fmla="*/ 66 h 956"/>
                <a:gd name="T54" fmla="*/ 412 w 972"/>
                <a:gd name="T55" fmla="*/ 100 h 956"/>
                <a:gd name="T56" fmla="*/ 468 w 972"/>
                <a:gd name="T57" fmla="*/ 100 h 956"/>
                <a:gd name="T58" fmla="*/ 472 w 972"/>
                <a:gd name="T59" fmla="*/ 30 h 956"/>
                <a:gd name="T60" fmla="*/ 516 w 972"/>
                <a:gd name="T61" fmla="*/ 0 h 956"/>
                <a:gd name="T62" fmla="*/ 562 w 972"/>
                <a:gd name="T63" fmla="*/ 50 h 956"/>
                <a:gd name="T64" fmla="*/ 628 w 972"/>
                <a:gd name="T65" fmla="*/ 98 h 956"/>
                <a:gd name="T66" fmla="*/ 656 w 972"/>
                <a:gd name="T67" fmla="*/ 150 h 956"/>
                <a:gd name="T68" fmla="*/ 764 w 972"/>
                <a:gd name="T69" fmla="*/ 184 h 956"/>
                <a:gd name="T70" fmla="*/ 812 w 972"/>
                <a:gd name="T71" fmla="*/ 168 h 956"/>
                <a:gd name="T72" fmla="*/ 932 w 972"/>
                <a:gd name="T73" fmla="*/ 208 h 956"/>
                <a:gd name="T74" fmla="*/ 972 w 972"/>
                <a:gd name="T75" fmla="*/ 278 h 956"/>
                <a:gd name="T76" fmla="*/ 908 w 972"/>
                <a:gd name="T77" fmla="*/ 388 h 956"/>
                <a:gd name="T78" fmla="*/ 840 w 972"/>
                <a:gd name="T79" fmla="*/ 418 h 956"/>
                <a:gd name="T80" fmla="*/ 788 w 972"/>
                <a:gd name="T81" fmla="*/ 376 h 956"/>
                <a:gd name="T82" fmla="*/ 764 w 972"/>
                <a:gd name="T83" fmla="*/ 422 h 956"/>
                <a:gd name="T84" fmla="*/ 772 w 972"/>
                <a:gd name="T85" fmla="*/ 478 h 956"/>
                <a:gd name="T86" fmla="*/ 784 w 972"/>
                <a:gd name="T87" fmla="*/ 564 h 956"/>
                <a:gd name="T88" fmla="*/ 810 w 972"/>
                <a:gd name="T89" fmla="*/ 602 h 956"/>
                <a:gd name="T90" fmla="*/ 780 w 972"/>
                <a:gd name="T91" fmla="*/ 646 h 956"/>
                <a:gd name="T92" fmla="*/ 788 w 972"/>
                <a:gd name="T93" fmla="*/ 686 h 956"/>
                <a:gd name="T94" fmla="*/ 848 w 972"/>
                <a:gd name="T95" fmla="*/ 740 h 956"/>
                <a:gd name="T96" fmla="*/ 796 w 972"/>
                <a:gd name="T97" fmla="*/ 758 h 956"/>
                <a:gd name="T98" fmla="*/ 756 w 972"/>
                <a:gd name="T99" fmla="*/ 712 h 956"/>
                <a:gd name="T100" fmla="*/ 716 w 972"/>
                <a:gd name="T101" fmla="*/ 718 h 956"/>
                <a:gd name="T102" fmla="*/ 662 w 972"/>
                <a:gd name="T103" fmla="*/ 706 h 956"/>
                <a:gd name="T104" fmla="*/ 630 w 972"/>
                <a:gd name="T105" fmla="*/ 636 h 956"/>
                <a:gd name="T106" fmla="*/ 578 w 972"/>
                <a:gd name="T107" fmla="*/ 648 h 956"/>
                <a:gd name="T108" fmla="*/ 550 w 972"/>
                <a:gd name="T109" fmla="*/ 682 h 956"/>
                <a:gd name="T110" fmla="*/ 558 w 972"/>
                <a:gd name="T111" fmla="*/ 726 h 956"/>
                <a:gd name="T112" fmla="*/ 558 w 972"/>
                <a:gd name="T113" fmla="*/ 766 h 956"/>
                <a:gd name="T114" fmla="*/ 500 w 972"/>
                <a:gd name="T115" fmla="*/ 810 h 956"/>
                <a:gd name="T116" fmla="*/ 522 w 972"/>
                <a:gd name="T117" fmla="*/ 870 h 956"/>
                <a:gd name="T118" fmla="*/ 522 w 972"/>
                <a:gd name="T119" fmla="*/ 918 h 9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956">
                  <a:moveTo>
                    <a:pt x="432" y="956"/>
                  </a:moveTo>
                  <a:lnTo>
                    <a:pt x="432" y="956"/>
                  </a:lnTo>
                  <a:lnTo>
                    <a:pt x="422" y="952"/>
                  </a:lnTo>
                  <a:lnTo>
                    <a:pt x="406" y="942"/>
                  </a:lnTo>
                  <a:lnTo>
                    <a:pt x="392" y="934"/>
                  </a:lnTo>
                  <a:lnTo>
                    <a:pt x="380" y="928"/>
                  </a:lnTo>
                  <a:lnTo>
                    <a:pt x="368" y="920"/>
                  </a:lnTo>
                  <a:lnTo>
                    <a:pt x="354" y="904"/>
                  </a:lnTo>
                  <a:lnTo>
                    <a:pt x="354" y="888"/>
                  </a:lnTo>
                  <a:lnTo>
                    <a:pt x="362" y="878"/>
                  </a:lnTo>
                  <a:lnTo>
                    <a:pt x="368" y="866"/>
                  </a:lnTo>
                  <a:lnTo>
                    <a:pt x="370" y="858"/>
                  </a:lnTo>
                  <a:lnTo>
                    <a:pt x="368" y="848"/>
                  </a:lnTo>
                  <a:lnTo>
                    <a:pt x="366" y="840"/>
                  </a:lnTo>
                  <a:lnTo>
                    <a:pt x="362" y="832"/>
                  </a:lnTo>
                  <a:lnTo>
                    <a:pt x="350" y="816"/>
                  </a:lnTo>
                  <a:lnTo>
                    <a:pt x="342" y="808"/>
                  </a:lnTo>
                  <a:lnTo>
                    <a:pt x="336" y="798"/>
                  </a:lnTo>
                  <a:lnTo>
                    <a:pt x="324" y="780"/>
                  </a:lnTo>
                  <a:lnTo>
                    <a:pt x="316" y="764"/>
                  </a:lnTo>
                  <a:lnTo>
                    <a:pt x="306" y="750"/>
                  </a:lnTo>
                  <a:lnTo>
                    <a:pt x="298" y="730"/>
                  </a:lnTo>
                  <a:lnTo>
                    <a:pt x="294" y="726"/>
                  </a:lnTo>
                  <a:lnTo>
                    <a:pt x="290" y="722"/>
                  </a:lnTo>
                  <a:lnTo>
                    <a:pt x="286" y="720"/>
                  </a:lnTo>
                  <a:lnTo>
                    <a:pt x="282" y="720"/>
                  </a:lnTo>
                  <a:lnTo>
                    <a:pt x="266" y="720"/>
                  </a:lnTo>
                  <a:lnTo>
                    <a:pt x="248" y="712"/>
                  </a:lnTo>
                  <a:lnTo>
                    <a:pt x="224" y="678"/>
                  </a:lnTo>
                  <a:lnTo>
                    <a:pt x="206" y="626"/>
                  </a:lnTo>
                  <a:lnTo>
                    <a:pt x="192" y="608"/>
                  </a:lnTo>
                  <a:lnTo>
                    <a:pt x="178" y="608"/>
                  </a:lnTo>
                  <a:lnTo>
                    <a:pt x="170" y="614"/>
                  </a:lnTo>
                  <a:lnTo>
                    <a:pt x="164" y="620"/>
                  </a:lnTo>
                  <a:lnTo>
                    <a:pt x="162" y="630"/>
                  </a:lnTo>
                  <a:lnTo>
                    <a:pt x="162" y="652"/>
                  </a:lnTo>
                  <a:lnTo>
                    <a:pt x="160" y="662"/>
                  </a:lnTo>
                  <a:lnTo>
                    <a:pt x="156" y="674"/>
                  </a:lnTo>
                  <a:lnTo>
                    <a:pt x="148" y="670"/>
                  </a:lnTo>
                  <a:lnTo>
                    <a:pt x="146" y="652"/>
                  </a:lnTo>
                  <a:lnTo>
                    <a:pt x="140" y="634"/>
                  </a:lnTo>
                  <a:lnTo>
                    <a:pt x="134" y="620"/>
                  </a:lnTo>
                  <a:lnTo>
                    <a:pt x="130" y="606"/>
                  </a:lnTo>
                  <a:lnTo>
                    <a:pt x="134" y="602"/>
                  </a:lnTo>
                  <a:lnTo>
                    <a:pt x="136" y="598"/>
                  </a:lnTo>
                  <a:lnTo>
                    <a:pt x="138" y="590"/>
                  </a:lnTo>
                  <a:lnTo>
                    <a:pt x="138" y="576"/>
                  </a:lnTo>
                  <a:lnTo>
                    <a:pt x="142" y="538"/>
                  </a:lnTo>
                  <a:lnTo>
                    <a:pt x="134" y="518"/>
                  </a:lnTo>
                  <a:lnTo>
                    <a:pt x="130" y="500"/>
                  </a:lnTo>
                  <a:lnTo>
                    <a:pt x="128" y="482"/>
                  </a:lnTo>
                  <a:lnTo>
                    <a:pt x="130" y="466"/>
                  </a:lnTo>
                  <a:lnTo>
                    <a:pt x="140" y="454"/>
                  </a:lnTo>
                  <a:lnTo>
                    <a:pt x="150" y="442"/>
                  </a:lnTo>
                  <a:lnTo>
                    <a:pt x="146" y="396"/>
                  </a:lnTo>
                  <a:lnTo>
                    <a:pt x="124" y="364"/>
                  </a:lnTo>
                  <a:lnTo>
                    <a:pt x="114" y="326"/>
                  </a:lnTo>
                  <a:lnTo>
                    <a:pt x="110" y="312"/>
                  </a:lnTo>
                  <a:lnTo>
                    <a:pt x="104" y="300"/>
                  </a:lnTo>
                  <a:lnTo>
                    <a:pt x="84" y="276"/>
                  </a:lnTo>
                  <a:lnTo>
                    <a:pt x="68" y="254"/>
                  </a:lnTo>
                  <a:lnTo>
                    <a:pt x="54" y="232"/>
                  </a:lnTo>
                  <a:lnTo>
                    <a:pt x="50" y="222"/>
                  </a:lnTo>
                  <a:lnTo>
                    <a:pt x="48" y="212"/>
                  </a:lnTo>
                  <a:lnTo>
                    <a:pt x="12" y="188"/>
                  </a:lnTo>
                  <a:lnTo>
                    <a:pt x="6" y="178"/>
                  </a:lnTo>
                  <a:lnTo>
                    <a:pt x="0" y="178"/>
                  </a:lnTo>
                  <a:lnTo>
                    <a:pt x="0" y="154"/>
                  </a:lnTo>
                  <a:lnTo>
                    <a:pt x="0" y="142"/>
                  </a:lnTo>
                  <a:lnTo>
                    <a:pt x="2" y="134"/>
                  </a:lnTo>
                  <a:lnTo>
                    <a:pt x="10" y="130"/>
                  </a:lnTo>
                  <a:lnTo>
                    <a:pt x="16" y="124"/>
                  </a:lnTo>
                  <a:lnTo>
                    <a:pt x="20" y="118"/>
                  </a:lnTo>
                  <a:lnTo>
                    <a:pt x="22" y="110"/>
                  </a:lnTo>
                  <a:lnTo>
                    <a:pt x="24" y="96"/>
                  </a:lnTo>
                  <a:lnTo>
                    <a:pt x="26" y="80"/>
                  </a:lnTo>
                  <a:lnTo>
                    <a:pt x="0" y="50"/>
                  </a:lnTo>
                  <a:lnTo>
                    <a:pt x="0" y="28"/>
                  </a:lnTo>
                  <a:lnTo>
                    <a:pt x="74" y="24"/>
                  </a:lnTo>
                  <a:lnTo>
                    <a:pt x="82" y="28"/>
                  </a:lnTo>
                  <a:lnTo>
                    <a:pt x="92" y="38"/>
                  </a:lnTo>
                  <a:lnTo>
                    <a:pt x="102" y="50"/>
                  </a:lnTo>
                  <a:lnTo>
                    <a:pt x="112" y="64"/>
                  </a:lnTo>
                  <a:lnTo>
                    <a:pt x="112" y="76"/>
                  </a:lnTo>
                  <a:lnTo>
                    <a:pt x="116" y="88"/>
                  </a:lnTo>
                  <a:lnTo>
                    <a:pt x="122" y="98"/>
                  </a:lnTo>
                  <a:lnTo>
                    <a:pt x="128" y="110"/>
                  </a:lnTo>
                  <a:lnTo>
                    <a:pt x="146" y="132"/>
                  </a:lnTo>
                  <a:lnTo>
                    <a:pt x="166" y="152"/>
                  </a:lnTo>
                  <a:lnTo>
                    <a:pt x="174" y="152"/>
                  </a:lnTo>
                  <a:lnTo>
                    <a:pt x="182" y="154"/>
                  </a:lnTo>
                  <a:lnTo>
                    <a:pt x="186" y="156"/>
                  </a:lnTo>
                  <a:lnTo>
                    <a:pt x="190" y="158"/>
                  </a:lnTo>
                  <a:lnTo>
                    <a:pt x="200" y="172"/>
                  </a:lnTo>
                  <a:lnTo>
                    <a:pt x="208" y="170"/>
                  </a:lnTo>
                  <a:lnTo>
                    <a:pt x="216" y="170"/>
                  </a:lnTo>
                  <a:lnTo>
                    <a:pt x="224" y="166"/>
                  </a:lnTo>
                  <a:lnTo>
                    <a:pt x="236" y="158"/>
                  </a:lnTo>
                  <a:lnTo>
                    <a:pt x="242" y="158"/>
                  </a:lnTo>
                  <a:lnTo>
                    <a:pt x="248" y="162"/>
                  </a:lnTo>
                  <a:lnTo>
                    <a:pt x="248" y="166"/>
                  </a:lnTo>
                  <a:lnTo>
                    <a:pt x="250" y="170"/>
                  </a:lnTo>
                  <a:lnTo>
                    <a:pt x="254" y="172"/>
                  </a:lnTo>
                  <a:lnTo>
                    <a:pt x="258" y="174"/>
                  </a:lnTo>
                  <a:lnTo>
                    <a:pt x="270" y="176"/>
                  </a:lnTo>
                  <a:lnTo>
                    <a:pt x="282" y="178"/>
                  </a:lnTo>
                  <a:lnTo>
                    <a:pt x="290" y="188"/>
                  </a:lnTo>
                  <a:lnTo>
                    <a:pt x="310" y="188"/>
                  </a:lnTo>
                  <a:lnTo>
                    <a:pt x="328" y="174"/>
                  </a:lnTo>
                  <a:lnTo>
                    <a:pt x="374" y="166"/>
                  </a:lnTo>
                  <a:lnTo>
                    <a:pt x="378" y="160"/>
                  </a:lnTo>
                  <a:lnTo>
                    <a:pt x="382" y="154"/>
                  </a:lnTo>
                  <a:lnTo>
                    <a:pt x="382" y="142"/>
                  </a:lnTo>
                  <a:lnTo>
                    <a:pt x="378" y="128"/>
                  </a:lnTo>
                  <a:lnTo>
                    <a:pt x="372" y="104"/>
                  </a:lnTo>
                  <a:lnTo>
                    <a:pt x="368" y="92"/>
                  </a:lnTo>
                  <a:lnTo>
                    <a:pt x="366" y="80"/>
                  </a:lnTo>
                  <a:lnTo>
                    <a:pt x="368" y="72"/>
                  </a:lnTo>
                  <a:lnTo>
                    <a:pt x="370" y="66"/>
                  </a:lnTo>
                  <a:lnTo>
                    <a:pt x="376" y="70"/>
                  </a:lnTo>
                  <a:lnTo>
                    <a:pt x="384" y="78"/>
                  </a:lnTo>
                  <a:lnTo>
                    <a:pt x="392" y="84"/>
                  </a:lnTo>
                  <a:lnTo>
                    <a:pt x="406" y="92"/>
                  </a:lnTo>
                  <a:lnTo>
                    <a:pt x="412" y="100"/>
                  </a:lnTo>
                  <a:lnTo>
                    <a:pt x="424" y="104"/>
                  </a:lnTo>
                  <a:lnTo>
                    <a:pt x="438" y="104"/>
                  </a:lnTo>
                  <a:lnTo>
                    <a:pt x="452" y="104"/>
                  </a:lnTo>
                  <a:lnTo>
                    <a:pt x="468" y="100"/>
                  </a:lnTo>
                  <a:lnTo>
                    <a:pt x="484" y="84"/>
                  </a:lnTo>
                  <a:lnTo>
                    <a:pt x="482" y="64"/>
                  </a:lnTo>
                  <a:lnTo>
                    <a:pt x="478" y="50"/>
                  </a:lnTo>
                  <a:lnTo>
                    <a:pt x="474" y="40"/>
                  </a:lnTo>
                  <a:lnTo>
                    <a:pt x="472" y="30"/>
                  </a:lnTo>
                  <a:lnTo>
                    <a:pt x="482" y="18"/>
                  </a:lnTo>
                  <a:lnTo>
                    <a:pt x="494" y="8"/>
                  </a:lnTo>
                  <a:lnTo>
                    <a:pt x="502" y="2"/>
                  </a:lnTo>
                  <a:lnTo>
                    <a:pt x="508" y="0"/>
                  </a:lnTo>
                  <a:lnTo>
                    <a:pt x="516" y="0"/>
                  </a:lnTo>
                  <a:lnTo>
                    <a:pt x="526" y="4"/>
                  </a:lnTo>
                  <a:lnTo>
                    <a:pt x="530" y="16"/>
                  </a:lnTo>
                  <a:lnTo>
                    <a:pt x="536" y="26"/>
                  </a:lnTo>
                  <a:lnTo>
                    <a:pt x="546" y="36"/>
                  </a:lnTo>
                  <a:lnTo>
                    <a:pt x="562" y="50"/>
                  </a:lnTo>
                  <a:lnTo>
                    <a:pt x="588" y="60"/>
                  </a:lnTo>
                  <a:lnTo>
                    <a:pt x="598" y="72"/>
                  </a:lnTo>
                  <a:lnTo>
                    <a:pt x="612" y="84"/>
                  </a:lnTo>
                  <a:lnTo>
                    <a:pt x="628" y="98"/>
                  </a:lnTo>
                  <a:lnTo>
                    <a:pt x="636" y="106"/>
                  </a:lnTo>
                  <a:lnTo>
                    <a:pt x="642" y="118"/>
                  </a:lnTo>
                  <a:lnTo>
                    <a:pt x="650" y="138"/>
                  </a:lnTo>
                  <a:lnTo>
                    <a:pt x="656" y="150"/>
                  </a:lnTo>
                  <a:lnTo>
                    <a:pt x="666" y="164"/>
                  </a:lnTo>
                  <a:lnTo>
                    <a:pt x="678" y="176"/>
                  </a:lnTo>
                  <a:lnTo>
                    <a:pt x="686" y="182"/>
                  </a:lnTo>
                  <a:lnTo>
                    <a:pt x="694" y="184"/>
                  </a:lnTo>
                  <a:lnTo>
                    <a:pt x="764" y="184"/>
                  </a:lnTo>
                  <a:lnTo>
                    <a:pt x="774" y="178"/>
                  </a:lnTo>
                  <a:lnTo>
                    <a:pt x="786" y="172"/>
                  </a:lnTo>
                  <a:lnTo>
                    <a:pt x="798" y="168"/>
                  </a:lnTo>
                  <a:lnTo>
                    <a:pt x="812" y="168"/>
                  </a:lnTo>
                  <a:lnTo>
                    <a:pt x="858" y="184"/>
                  </a:lnTo>
                  <a:lnTo>
                    <a:pt x="900" y="184"/>
                  </a:lnTo>
                  <a:lnTo>
                    <a:pt x="920" y="202"/>
                  </a:lnTo>
                  <a:lnTo>
                    <a:pt x="932" y="208"/>
                  </a:lnTo>
                  <a:lnTo>
                    <a:pt x="952" y="210"/>
                  </a:lnTo>
                  <a:lnTo>
                    <a:pt x="972" y="228"/>
                  </a:lnTo>
                  <a:lnTo>
                    <a:pt x="972" y="278"/>
                  </a:lnTo>
                  <a:lnTo>
                    <a:pt x="958" y="296"/>
                  </a:lnTo>
                  <a:lnTo>
                    <a:pt x="946" y="316"/>
                  </a:lnTo>
                  <a:lnTo>
                    <a:pt x="938" y="336"/>
                  </a:lnTo>
                  <a:lnTo>
                    <a:pt x="930" y="358"/>
                  </a:lnTo>
                  <a:lnTo>
                    <a:pt x="908" y="388"/>
                  </a:lnTo>
                  <a:lnTo>
                    <a:pt x="880" y="418"/>
                  </a:lnTo>
                  <a:lnTo>
                    <a:pt x="866" y="422"/>
                  </a:lnTo>
                  <a:lnTo>
                    <a:pt x="856" y="422"/>
                  </a:lnTo>
                  <a:lnTo>
                    <a:pt x="846" y="420"/>
                  </a:lnTo>
                  <a:lnTo>
                    <a:pt x="840" y="418"/>
                  </a:lnTo>
                  <a:lnTo>
                    <a:pt x="828" y="406"/>
                  </a:lnTo>
                  <a:lnTo>
                    <a:pt x="812" y="394"/>
                  </a:lnTo>
                  <a:lnTo>
                    <a:pt x="806" y="388"/>
                  </a:lnTo>
                  <a:lnTo>
                    <a:pt x="800" y="382"/>
                  </a:lnTo>
                  <a:lnTo>
                    <a:pt x="788" y="376"/>
                  </a:lnTo>
                  <a:lnTo>
                    <a:pt x="778" y="374"/>
                  </a:lnTo>
                  <a:lnTo>
                    <a:pt x="768" y="374"/>
                  </a:lnTo>
                  <a:lnTo>
                    <a:pt x="764" y="382"/>
                  </a:lnTo>
                  <a:lnTo>
                    <a:pt x="764" y="422"/>
                  </a:lnTo>
                  <a:lnTo>
                    <a:pt x="768" y="434"/>
                  </a:lnTo>
                  <a:lnTo>
                    <a:pt x="772" y="446"/>
                  </a:lnTo>
                  <a:lnTo>
                    <a:pt x="772" y="460"/>
                  </a:lnTo>
                  <a:lnTo>
                    <a:pt x="772" y="478"/>
                  </a:lnTo>
                  <a:lnTo>
                    <a:pt x="770" y="492"/>
                  </a:lnTo>
                  <a:lnTo>
                    <a:pt x="766" y="510"/>
                  </a:lnTo>
                  <a:lnTo>
                    <a:pt x="766" y="528"/>
                  </a:lnTo>
                  <a:lnTo>
                    <a:pt x="768" y="548"/>
                  </a:lnTo>
                  <a:lnTo>
                    <a:pt x="784" y="564"/>
                  </a:lnTo>
                  <a:lnTo>
                    <a:pt x="790" y="568"/>
                  </a:lnTo>
                  <a:lnTo>
                    <a:pt x="796" y="574"/>
                  </a:lnTo>
                  <a:lnTo>
                    <a:pt x="802" y="582"/>
                  </a:lnTo>
                  <a:lnTo>
                    <a:pt x="808" y="592"/>
                  </a:lnTo>
                  <a:lnTo>
                    <a:pt x="810" y="602"/>
                  </a:lnTo>
                  <a:lnTo>
                    <a:pt x="810" y="612"/>
                  </a:lnTo>
                  <a:lnTo>
                    <a:pt x="808" y="622"/>
                  </a:lnTo>
                  <a:lnTo>
                    <a:pt x="800" y="632"/>
                  </a:lnTo>
                  <a:lnTo>
                    <a:pt x="786" y="640"/>
                  </a:lnTo>
                  <a:lnTo>
                    <a:pt x="780" y="646"/>
                  </a:lnTo>
                  <a:lnTo>
                    <a:pt x="778" y="650"/>
                  </a:lnTo>
                  <a:lnTo>
                    <a:pt x="776" y="656"/>
                  </a:lnTo>
                  <a:lnTo>
                    <a:pt x="776" y="674"/>
                  </a:lnTo>
                  <a:lnTo>
                    <a:pt x="782" y="680"/>
                  </a:lnTo>
                  <a:lnTo>
                    <a:pt x="788" y="686"/>
                  </a:lnTo>
                  <a:lnTo>
                    <a:pt x="806" y="694"/>
                  </a:lnTo>
                  <a:lnTo>
                    <a:pt x="828" y="702"/>
                  </a:lnTo>
                  <a:lnTo>
                    <a:pt x="840" y="710"/>
                  </a:lnTo>
                  <a:lnTo>
                    <a:pt x="850" y="718"/>
                  </a:lnTo>
                  <a:lnTo>
                    <a:pt x="848" y="740"/>
                  </a:lnTo>
                  <a:lnTo>
                    <a:pt x="846" y="752"/>
                  </a:lnTo>
                  <a:lnTo>
                    <a:pt x="842" y="756"/>
                  </a:lnTo>
                  <a:lnTo>
                    <a:pt x="840" y="762"/>
                  </a:lnTo>
                  <a:lnTo>
                    <a:pt x="818" y="760"/>
                  </a:lnTo>
                  <a:lnTo>
                    <a:pt x="796" y="758"/>
                  </a:lnTo>
                  <a:lnTo>
                    <a:pt x="778" y="754"/>
                  </a:lnTo>
                  <a:lnTo>
                    <a:pt x="764" y="748"/>
                  </a:lnTo>
                  <a:lnTo>
                    <a:pt x="762" y="734"/>
                  </a:lnTo>
                  <a:lnTo>
                    <a:pt x="760" y="722"/>
                  </a:lnTo>
                  <a:lnTo>
                    <a:pt x="756" y="712"/>
                  </a:lnTo>
                  <a:lnTo>
                    <a:pt x="752" y="702"/>
                  </a:lnTo>
                  <a:lnTo>
                    <a:pt x="744" y="704"/>
                  </a:lnTo>
                  <a:lnTo>
                    <a:pt x="736" y="704"/>
                  </a:lnTo>
                  <a:lnTo>
                    <a:pt x="726" y="710"/>
                  </a:lnTo>
                  <a:lnTo>
                    <a:pt x="716" y="718"/>
                  </a:lnTo>
                  <a:lnTo>
                    <a:pt x="706" y="724"/>
                  </a:lnTo>
                  <a:lnTo>
                    <a:pt x="680" y="724"/>
                  </a:lnTo>
                  <a:lnTo>
                    <a:pt x="670" y="716"/>
                  </a:lnTo>
                  <a:lnTo>
                    <a:pt x="662" y="706"/>
                  </a:lnTo>
                  <a:lnTo>
                    <a:pt x="656" y="698"/>
                  </a:lnTo>
                  <a:lnTo>
                    <a:pt x="652" y="688"/>
                  </a:lnTo>
                  <a:lnTo>
                    <a:pt x="646" y="668"/>
                  </a:lnTo>
                  <a:lnTo>
                    <a:pt x="642" y="652"/>
                  </a:lnTo>
                  <a:lnTo>
                    <a:pt x="630" y="636"/>
                  </a:lnTo>
                  <a:lnTo>
                    <a:pt x="604" y="636"/>
                  </a:lnTo>
                  <a:lnTo>
                    <a:pt x="594" y="636"/>
                  </a:lnTo>
                  <a:lnTo>
                    <a:pt x="588" y="638"/>
                  </a:lnTo>
                  <a:lnTo>
                    <a:pt x="582" y="642"/>
                  </a:lnTo>
                  <a:lnTo>
                    <a:pt x="578" y="648"/>
                  </a:lnTo>
                  <a:lnTo>
                    <a:pt x="574" y="658"/>
                  </a:lnTo>
                  <a:lnTo>
                    <a:pt x="572" y="670"/>
                  </a:lnTo>
                  <a:lnTo>
                    <a:pt x="564" y="676"/>
                  </a:lnTo>
                  <a:lnTo>
                    <a:pt x="556" y="680"/>
                  </a:lnTo>
                  <a:lnTo>
                    <a:pt x="550" y="682"/>
                  </a:lnTo>
                  <a:lnTo>
                    <a:pt x="542" y="686"/>
                  </a:lnTo>
                  <a:lnTo>
                    <a:pt x="542" y="704"/>
                  </a:lnTo>
                  <a:lnTo>
                    <a:pt x="550" y="712"/>
                  </a:lnTo>
                  <a:lnTo>
                    <a:pt x="558" y="726"/>
                  </a:lnTo>
                  <a:lnTo>
                    <a:pt x="562" y="732"/>
                  </a:lnTo>
                  <a:lnTo>
                    <a:pt x="564" y="740"/>
                  </a:lnTo>
                  <a:lnTo>
                    <a:pt x="564" y="748"/>
                  </a:lnTo>
                  <a:lnTo>
                    <a:pt x="562" y="758"/>
                  </a:lnTo>
                  <a:lnTo>
                    <a:pt x="558" y="766"/>
                  </a:lnTo>
                  <a:lnTo>
                    <a:pt x="552" y="772"/>
                  </a:lnTo>
                  <a:lnTo>
                    <a:pt x="536" y="782"/>
                  </a:lnTo>
                  <a:lnTo>
                    <a:pt x="508" y="800"/>
                  </a:lnTo>
                  <a:lnTo>
                    <a:pt x="500" y="810"/>
                  </a:lnTo>
                  <a:lnTo>
                    <a:pt x="500" y="850"/>
                  </a:lnTo>
                  <a:lnTo>
                    <a:pt x="504" y="856"/>
                  </a:lnTo>
                  <a:lnTo>
                    <a:pt x="508" y="860"/>
                  </a:lnTo>
                  <a:lnTo>
                    <a:pt x="518" y="866"/>
                  </a:lnTo>
                  <a:lnTo>
                    <a:pt x="522" y="870"/>
                  </a:lnTo>
                  <a:lnTo>
                    <a:pt x="526" y="878"/>
                  </a:lnTo>
                  <a:lnTo>
                    <a:pt x="528" y="888"/>
                  </a:lnTo>
                  <a:lnTo>
                    <a:pt x="530" y="902"/>
                  </a:lnTo>
                  <a:lnTo>
                    <a:pt x="522" y="918"/>
                  </a:lnTo>
                  <a:lnTo>
                    <a:pt x="510" y="924"/>
                  </a:lnTo>
                  <a:lnTo>
                    <a:pt x="498" y="930"/>
                  </a:lnTo>
                  <a:lnTo>
                    <a:pt x="432" y="956"/>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3" name="Freeform 20"/>
            <p:cNvSpPr>
              <a:spLocks/>
            </p:cNvSpPr>
            <p:nvPr/>
          </p:nvSpPr>
          <p:spPr bwMode="auto">
            <a:xfrm>
              <a:off x="986169" y="2939968"/>
              <a:ext cx="1908889" cy="1168827"/>
            </a:xfrm>
            <a:custGeom>
              <a:avLst/>
              <a:gdLst>
                <a:gd name="T0" fmla="*/ 1244 w 1950"/>
                <a:gd name="T1" fmla="*/ 1192 h 1194"/>
                <a:gd name="T2" fmla="*/ 1218 w 1950"/>
                <a:gd name="T3" fmla="*/ 1156 h 1194"/>
                <a:gd name="T4" fmla="*/ 1200 w 1950"/>
                <a:gd name="T5" fmla="*/ 1100 h 1194"/>
                <a:gd name="T6" fmla="*/ 1152 w 1950"/>
                <a:gd name="T7" fmla="*/ 1058 h 1194"/>
                <a:gd name="T8" fmla="*/ 1050 w 1950"/>
                <a:gd name="T9" fmla="*/ 1000 h 1194"/>
                <a:gd name="T10" fmla="*/ 970 w 1950"/>
                <a:gd name="T11" fmla="*/ 1022 h 1194"/>
                <a:gd name="T12" fmla="*/ 928 w 1950"/>
                <a:gd name="T13" fmla="*/ 1096 h 1194"/>
                <a:gd name="T14" fmla="*/ 898 w 1950"/>
                <a:gd name="T15" fmla="*/ 1042 h 1194"/>
                <a:gd name="T16" fmla="*/ 872 w 1950"/>
                <a:gd name="T17" fmla="*/ 992 h 1194"/>
                <a:gd name="T18" fmla="*/ 754 w 1950"/>
                <a:gd name="T19" fmla="*/ 1010 h 1194"/>
                <a:gd name="T20" fmla="*/ 634 w 1950"/>
                <a:gd name="T21" fmla="*/ 966 h 1194"/>
                <a:gd name="T22" fmla="*/ 580 w 1950"/>
                <a:gd name="T23" fmla="*/ 900 h 1194"/>
                <a:gd name="T24" fmla="*/ 492 w 1950"/>
                <a:gd name="T25" fmla="*/ 842 h 1194"/>
                <a:gd name="T26" fmla="*/ 468 w 1950"/>
                <a:gd name="T27" fmla="*/ 764 h 1194"/>
                <a:gd name="T28" fmla="*/ 390 w 1950"/>
                <a:gd name="T29" fmla="*/ 726 h 1194"/>
                <a:gd name="T30" fmla="*/ 284 w 1950"/>
                <a:gd name="T31" fmla="*/ 610 h 1194"/>
                <a:gd name="T32" fmla="*/ 182 w 1950"/>
                <a:gd name="T33" fmla="*/ 630 h 1194"/>
                <a:gd name="T34" fmla="*/ 142 w 1950"/>
                <a:gd name="T35" fmla="*/ 552 h 1194"/>
                <a:gd name="T36" fmla="*/ 12 w 1950"/>
                <a:gd name="T37" fmla="*/ 454 h 1194"/>
                <a:gd name="T38" fmla="*/ 8 w 1950"/>
                <a:gd name="T39" fmla="*/ 412 h 1194"/>
                <a:gd name="T40" fmla="*/ 16 w 1950"/>
                <a:gd name="T41" fmla="*/ 290 h 1194"/>
                <a:gd name="T42" fmla="*/ 54 w 1950"/>
                <a:gd name="T43" fmla="*/ 300 h 1194"/>
                <a:gd name="T44" fmla="*/ 104 w 1950"/>
                <a:gd name="T45" fmla="*/ 280 h 1194"/>
                <a:gd name="T46" fmla="*/ 78 w 1950"/>
                <a:gd name="T47" fmla="*/ 126 h 1194"/>
                <a:gd name="T48" fmla="*/ 146 w 1950"/>
                <a:gd name="T49" fmla="*/ 98 h 1194"/>
                <a:gd name="T50" fmla="*/ 216 w 1950"/>
                <a:gd name="T51" fmla="*/ 72 h 1194"/>
                <a:gd name="T52" fmla="*/ 304 w 1950"/>
                <a:gd name="T53" fmla="*/ 6 h 1194"/>
                <a:gd name="T54" fmla="*/ 386 w 1950"/>
                <a:gd name="T55" fmla="*/ 48 h 1194"/>
                <a:gd name="T56" fmla="*/ 470 w 1950"/>
                <a:gd name="T57" fmla="*/ 10 h 1194"/>
                <a:gd name="T58" fmla="*/ 510 w 1950"/>
                <a:gd name="T59" fmla="*/ 56 h 1194"/>
                <a:gd name="T60" fmla="*/ 622 w 1950"/>
                <a:gd name="T61" fmla="*/ 72 h 1194"/>
                <a:gd name="T62" fmla="*/ 710 w 1950"/>
                <a:gd name="T63" fmla="*/ 56 h 1194"/>
                <a:gd name="T64" fmla="*/ 804 w 1950"/>
                <a:gd name="T65" fmla="*/ 44 h 1194"/>
                <a:gd name="T66" fmla="*/ 898 w 1950"/>
                <a:gd name="T67" fmla="*/ 30 h 1194"/>
                <a:gd name="T68" fmla="*/ 1046 w 1950"/>
                <a:gd name="T69" fmla="*/ 38 h 1194"/>
                <a:gd name="T70" fmla="*/ 1106 w 1950"/>
                <a:gd name="T71" fmla="*/ 114 h 1194"/>
                <a:gd name="T72" fmla="*/ 1092 w 1950"/>
                <a:gd name="T73" fmla="*/ 220 h 1194"/>
                <a:gd name="T74" fmla="*/ 1118 w 1950"/>
                <a:gd name="T75" fmla="*/ 378 h 1194"/>
                <a:gd name="T76" fmla="*/ 1192 w 1950"/>
                <a:gd name="T77" fmla="*/ 440 h 1194"/>
                <a:gd name="T78" fmla="*/ 1308 w 1950"/>
                <a:gd name="T79" fmla="*/ 502 h 1194"/>
                <a:gd name="T80" fmla="*/ 1406 w 1950"/>
                <a:gd name="T81" fmla="*/ 546 h 1194"/>
                <a:gd name="T82" fmla="*/ 1586 w 1950"/>
                <a:gd name="T83" fmla="*/ 576 h 1194"/>
                <a:gd name="T84" fmla="*/ 1666 w 1950"/>
                <a:gd name="T85" fmla="*/ 682 h 1194"/>
                <a:gd name="T86" fmla="*/ 1706 w 1950"/>
                <a:gd name="T87" fmla="*/ 676 h 1194"/>
                <a:gd name="T88" fmla="*/ 1794 w 1950"/>
                <a:gd name="T89" fmla="*/ 616 h 1194"/>
                <a:gd name="T90" fmla="*/ 1848 w 1950"/>
                <a:gd name="T91" fmla="*/ 632 h 1194"/>
                <a:gd name="T92" fmla="*/ 1926 w 1950"/>
                <a:gd name="T93" fmla="*/ 788 h 1194"/>
                <a:gd name="T94" fmla="*/ 1930 w 1950"/>
                <a:gd name="T95" fmla="*/ 878 h 1194"/>
                <a:gd name="T96" fmla="*/ 1940 w 1950"/>
                <a:gd name="T97" fmla="*/ 976 h 1194"/>
                <a:gd name="T98" fmla="*/ 1930 w 1950"/>
                <a:gd name="T99" fmla="*/ 1002 h 1194"/>
                <a:gd name="T100" fmla="*/ 1872 w 1950"/>
                <a:gd name="T101" fmla="*/ 1006 h 1194"/>
                <a:gd name="T102" fmla="*/ 1866 w 1950"/>
                <a:gd name="T103" fmla="*/ 1096 h 1194"/>
                <a:gd name="T104" fmla="*/ 1772 w 1950"/>
                <a:gd name="T105" fmla="*/ 1052 h 1194"/>
                <a:gd name="T106" fmla="*/ 1744 w 1950"/>
                <a:gd name="T107" fmla="*/ 1124 h 1194"/>
                <a:gd name="T108" fmla="*/ 1696 w 1950"/>
                <a:gd name="T109" fmla="*/ 1086 h 1194"/>
                <a:gd name="T110" fmla="*/ 1594 w 1950"/>
                <a:gd name="T111" fmla="*/ 1048 h 1194"/>
                <a:gd name="T112" fmla="*/ 1498 w 1950"/>
                <a:gd name="T113" fmla="*/ 1102 h 1194"/>
                <a:gd name="T114" fmla="*/ 1430 w 1950"/>
                <a:gd name="T115" fmla="*/ 1144 h 1194"/>
                <a:gd name="T116" fmla="*/ 1342 w 1950"/>
                <a:gd name="T117" fmla="*/ 1194 h 11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50" h="1194">
                  <a:moveTo>
                    <a:pt x="1342" y="1194"/>
                  </a:moveTo>
                  <a:lnTo>
                    <a:pt x="1342" y="1194"/>
                  </a:lnTo>
                  <a:lnTo>
                    <a:pt x="1336" y="1192"/>
                  </a:lnTo>
                  <a:lnTo>
                    <a:pt x="1324" y="1188"/>
                  </a:lnTo>
                  <a:lnTo>
                    <a:pt x="1298" y="1186"/>
                  </a:lnTo>
                  <a:lnTo>
                    <a:pt x="1258" y="1186"/>
                  </a:lnTo>
                  <a:lnTo>
                    <a:pt x="1244" y="1192"/>
                  </a:lnTo>
                  <a:lnTo>
                    <a:pt x="1226" y="1188"/>
                  </a:lnTo>
                  <a:lnTo>
                    <a:pt x="1216" y="1184"/>
                  </a:lnTo>
                  <a:lnTo>
                    <a:pt x="1212" y="1182"/>
                  </a:lnTo>
                  <a:lnTo>
                    <a:pt x="1210" y="1180"/>
                  </a:lnTo>
                  <a:lnTo>
                    <a:pt x="1210" y="1172"/>
                  </a:lnTo>
                  <a:lnTo>
                    <a:pt x="1214" y="1164"/>
                  </a:lnTo>
                  <a:lnTo>
                    <a:pt x="1218" y="1156"/>
                  </a:lnTo>
                  <a:lnTo>
                    <a:pt x="1224" y="1146"/>
                  </a:lnTo>
                  <a:lnTo>
                    <a:pt x="1228" y="1136"/>
                  </a:lnTo>
                  <a:lnTo>
                    <a:pt x="1228" y="1114"/>
                  </a:lnTo>
                  <a:lnTo>
                    <a:pt x="1216" y="1108"/>
                  </a:lnTo>
                  <a:lnTo>
                    <a:pt x="1206" y="1104"/>
                  </a:lnTo>
                  <a:lnTo>
                    <a:pt x="1200" y="1100"/>
                  </a:lnTo>
                  <a:lnTo>
                    <a:pt x="1194" y="1094"/>
                  </a:lnTo>
                  <a:lnTo>
                    <a:pt x="1192" y="1088"/>
                  </a:lnTo>
                  <a:lnTo>
                    <a:pt x="1190" y="1082"/>
                  </a:lnTo>
                  <a:lnTo>
                    <a:pt x="1186" y="1068"/>
                  </a:lnTo>
                  <a:lnTo>
                    <a:pt x="1180" y="1058"/>
                  </a:lnTo>
                  <a:lnTo>
                    <a:pt x="1152" y="1058"/>
                  </a:lnTo>
                  <a:lnTo>
                    <a:pt x="1128" y="1052"/>
                  </a:lnTo>
                  <a:lnTo>
                    <a:pt x="1112" y="1028"/>
                  </a:lnTo>
                  <a:lnTo>
                    <a:pt x="1092" y="1022"/>
                  </a:lnTo>
                  <a:lnTo>
                    <a:pt x="1074" y="1014"/>
                  </a:lnTo>
                  <a:lnTo>
                    <a:pt x="1060" y="1006"/>
                  </a:lnTo>
                  <a:lnTo>
                    <a:pt x="1050" y="1000"/>
                  </a:lnTo>
                  <a:lnTo>
                    <a:pt x="1038" y="994"/>
                  </a:lnTo>
                  <a:lnTo>
                    <a:pt x="1002" y="994"/>
                  </a:lnTo>
                  <a:lnTo>
                    <a:pt x="992" y="1002"/>
                  </a:lnTo>
                  <a:lnTo>
                    <a:pt x="982" y="1012"/>
                  </a:lnTo>
                  <a:lnTo>
                    <a:pt x="970" y="1022"/>
                  </a:lnTo>
                  <a:lnTo>
                    <a:pt x="956" y="1028"/>
                  </a:lnTo>
                  <a:lnTo>
                    <a:pt x="944" y="1040"/>
                  </a:lnTo>
                  <a:lnTo>
                    <a:pt x="936" y="1056"/>
                  </a:lnTo>
                  <a:lnTo>
                    <a:pt x="932" y="1076"/>
                  </a:lnTo>
                  <a:lnTo>
                    <a:pt x="928" y="1096"/>
                  </a:lnTo>
                  <a:lnTo>
                    <a:pt x="912" y="1092"/>
                  </a:lnTo>
                  <a:lnTo>
                    <a:pt x="906" y="1090"/>
                  </a:lnTo>
                  <a:lnTo>
                    <a:pt x="902" y="1086"/>
                  </a:lnTo>
                  <a:lnTo>
                    <a:pt x="896" y="1076"/>
                  </a:lnTo>
                  <a:lnTo>
                    <a:pt x="894" y="1066"/>
                  </a:lnTo>
                  <a:lnTo>
                    <a:pt x="894" y="1054"/>
                  </a:lnTo>
                  <a:lnTo>
                    <a:pt x="898" y="1042"/>
                  </a:lnTo>
                  <a:lnTo>
                    <a:pt x="902" y="1030"/>
                  </a:lnTo>
                  <a:lnTo>
                    <a:pt x="908" y="1020"/>
                  </a:lnTo>
                  <a:lnTo>
                    <a:pt x="908" y="1004"/>
                  </a:lnTo>
                  <a:lnTo>
                    <a:pt x="894" y="996"/>
                  </a:lnTo>
                  <a:lnTo>
                    <a:pt x="886" y="992"/>
                  </a:lnTo>
                  <a:lnTo>
                    <a:pt x="872" y="992"/>
                  </a:lnTo>
                  <a:lnTo>
                    <a:pt x="822" y="1002"/>
                  </a:lnTo>
                  <a:lnTo>
                    <a:pt x="802" y="1008"/>
                  </a:lnTo>
                  <a:lnTo>
                    <a:pt x="782" y="1018"/>
                  </a:lnTo>
                  <a:lnTo>
                    <a:pt x="772" y="1016"/>
                  </a:lnTo>
                  <a:lnTo>
                    <a:pt x="762" y="1014"/>
                  </a:lnTo>
                  <a:lnTo>
                    <a:pt x="754" y="1010"/>
                  </a:lnTo>
                  <a:lnTo>
                    <a:pt x="748" y="1006"/>
                  </a:lnTo>
                  <a:lnTo>
                    <a:pt x="736" y="994"/>
                  </a:lnTo>
                  <a:lnTo>
                    <a:pt x="728" y="982"/>
                  </a:lnTo>
                  <a:lnTo>
                    <a:pt x="714" y="966"/>
                  </a:lnTo>
                  <a:lnTo>
                    <a:pt x="634" y="966"/>
                  </a:lnTo>
                  <a:lnTo>
                    <a:pt x="626" y="960"/>
                  </a:lnTo>
                  <a:lnTo>
                    <a:pt x="620" y="954"/>
                  </a:lnTo>
                  <a:lnTo>
                    <a:pt x="612" y="938"/>
                  </a:lnTo>
                  <a:lnTo>
                    <a:pt x="606" y="922"/>
                  </a:lnTo>
                  <a:lnTo>
                    <a:pt x="600" y="908"/>
                  </a:lnTo>
                  <a:lnTo>
                    <a:pt x="584" y="904"/>
                  </a:lnTo>
                  <a:lnTo>
                    <a:pt x="580" y="900"/>
                  </a:lnTo>
                  <a:lnTo>
                    <a:pt x="576" y="894"/>
                  </a:lnTo>
                  <a:lnTo>
                    <a:pt x="554" y="878"/>
                  </a:lnTo>
                  <a:lnTo>
                    <a:pt x="514" y="864"/>
                  </a:lnTo>
                  <a:lnTo>
                    <a:pt x="500" y="852"/>
                  </a:lnTo>
                  <a:lnTo>
                    <a:pt x="492" y="842"/>
                  </a:lnTo>
                  <a:lnTo>
                    <a:pt x="486" y="832"/>
                  </a:lnTo>
                  <a:lnTo>
                    <a:pt x="482" y="824"/>
                  </a:lnTo>
                  <a:lnTo>
                    <a:pt x="480" y="816"/>
                  </a:lnTo>
                  <a:lnTo>
                    <a:pt x="480" y="808"/>
                  </a:lnTo>
                  <a:lnTo>
                    <a:pt x="478" y="784"/>
                  </a:lnTo>
                  <a:lnTo>
                    <a:pt x="468" y="764"/>
                  </a:lnTo>
                  <a:lnTo>
                    <a:pt x="424" y="766"/>
                  </a:lnTo>
                  <a:lnTo>
                    <a:pt x="406" y="758"/>
                  </a:lnTo>
                  <a:lnTo>
                    <a:pt x="400" y="754"/>
                  </a:lnTo>
                  <a:lnTo>
                    <a:pt x="396" y="750"/>
                  </a:lnTo>
                  <a:lnTo>
                    <a:pt x="392" y="740"/>
                  </a:lnTo>
                  <a:lnTo>
                    <a:pt x="390" y="726"/>
                  </a:lnTo>
                  <a:lnTo>
                    <a:pt x="380" y="716"/>
                  </a:lnTo>
                  <a:lnTo>
                    <a:pt x="372" y="710"/>
                  </a:lnTo>
                  <a:lnTo>
                    <a:pt x="358" y="700"/>
                  </a:lnTo>
                  <a:lnTo>
                    <a:pt x="318" y="666"/>
                  </a:lnTo>
                  <a:lnTo>
                    <a:pt x="284" y="610"/>
                  </a:lnTo>
                  <a:lnTo>
                    <a:pt x="260" y="610"/>
                  </a:lnTo>
                  <a:lnTo>
                    <a:pt x="252" y="612"/>
                  </a:lnTo>
                  <a:lnTo>
                    <a:pt x="242" y="616"/>
                  </a:lnTo>
                  <a:lnTo>
                    <a:pt x="230" y="622"/>
                  </a:lnTo>
                  <a:lnTo>
                    <a:pt x="218" y="630"/>
                  </a:lnTo>
                  <a:lnTo>
                    <a:pt x="182" y="630"/>
                  </a:lnTo>
                  <a:lnTo>
                    <a:pt x="170" y="620"/>
                  </a:lnTo>
                  <a:lnTo>
                    <a:pt x="162" y="612"/>
                  </a:lnTo>
                  <a:lnTo>
                    <a:pt x="156" y="602"/>
                  </a:lnTo>
                  <a:lnTo>
                    <a:pt x="150" y="592"/>
                  </a:lnTo>
                  <a:lnTo>
                    <a:pt x="144" y="572"/>
                  </a:lnTo>
                  <a:lnTo>
                    <a:pt x="142" y="552"/>
                  </a:lnTo>
                  <a:lnTo>
                    <a:pt x="112" y="506"/>
                  </a:lnTo>
                  <a:lnTo>
                    <a:pt x="100" y="494"/>
                  </a:lnTo>
                  <a:lnTo>
                    <a:pt x="88" y="486"/>
                  </a:lnTo>
                  <a:lnTo>
                    <a:pt x="74" y="478"/>
                  </a:lnTo>
                  <a:lnTo>
                    <a:pt x="62" y="472"/>
                  </a:lnTo>
                  <a:lnTo>
                    <a:pt x="36" y="462"/>
                  </a:lnTo>
                  <a:lnTo>
                    <a:pt x="12" y="454"/>
                  </a:lnTo>
                  <a:lnTo>
                    <a:pt x="4" y="448"/>
                  </a:lnTo>
                  <a:lnTo>
                    <a:pt x="0" y="442"/>
                  </a:lnTo>
                  <a:lnTo>
                    <a:pt x="0" y="436"/>
                  </a:lnTo>
                  <a:lnTo>
                    <a:pt x="0" y="430"/>
                  </a:lnTo>
                  <a:lnTo>
                    <a:pt x="2" y="420"/>
                  </a:lnTo>
                  <a:lnTo>
                    <a:pt x="8" y="412"/>
                  </a:lnTo>
                  <a:lnTo>
                    <a:pt x="14" y="406"/>
                  </a:lnTo>
                  <a:lnTo>
                    <a:pt x="18" y="400"/>
                  </a:lnTo>
                  <a:lnTo>
                    <a:pt x="22" y="388"/>
                  </a:lnTo>
                  <a:lnTo>
                    <a:pt x="26" y="316"/>
                  </a:lnTo>
                  <a:lnTo>
                    <a:pt x="18" y="296"/>
                  </a:lnTo>
                  <a:lnTo>
                    <a:pt x="16" y="290"/>
                  </a:lnTo>
                  <a:lnTo>
                    <a:pt x="14" y="286"/>
                  </a:lnTo>
                  <a:lnTo>
                    <a:pt x="16" y="284"/>
                  </a:lnTo>
                  <a:lnTo>
                    <a:pt x="20" y="282"/>
                  </a:lnTo>
                  <a:lnTo>
                    <a:pt x="36" y="280"/>
                  </a:lnTo>
                  <a:lnTo>
                    <a:pt x="48" y="288"/>
                  </a:lnTo>
                  <a:lnTo>
                    <a:pt x="54" y="300"/>
                  </a:lnTo>
                  <a:lnTo>
                    <a:pt x="58" y="308"/>
                  </a:lnTo>
                  <a:lnTo>
                    <a:pt x="64" y="314"/>
                  </a:lnTo>
                  <a:lnTo>
                    <a:pt x="70" y="318"/>
                  </a:lnTo>
                  <a:lnTo>
                    <a:pt x="78" y="320"/>
                  </a:lnTo>
                  <a:lnTo>
                    <a:pt x="86" y="316"/>
                  </a:lnTo>
                  <a:lnTo>
                    <a:pt x="94" y="308"/>
                  </a:lnTo>
                  <a:lnTo>
                    <a:pt x="104" y="280"/>
                  </a:lnTo>
                  <a:lnTo>
                    <a:pt x="98" y="216"/>
                  </a:lnTo>
                  <a:lnTo>
                    <a:pt x="80" y="166"/>
                  </a:lnTo>
                  <a:lnTo>
                    <a:pt x="76" y="144"/>
                  </a:lnTo>
                  <a:lnTo>
                    <a:pt x="76" y="134"/>
                  </a:lnTo>
                  <a:lnTo>
                    <a:pt x="78" y="126"/>
                  </a:lnTo>
                  <a:lnTo>
                    <a:pt x="80" y="118"/>
                  </a:lnTo>
                  <a:lnTo>
                    <a:pt x="84" y="112"/>
                  </a:lnTo>
                  <a:lnTo>
                    <a:pt x="90" y="104"/>
                  </a:lnTo>
                  <a:lnTo>
                    <a:pt x="98" y="98"/>
                  </a:lnTo>
                  <a:lnTo>
                    <a:pt x="108" y="82"/>
                  </a:lnTo>
                  <a:lnTo>
                    <a:pt x="146" y="98"/>
                  </a:lnTo>
                  <a:lnTo>
                    <a:pt x="182" y="98"/>
                  </a:lnTo>
                  <a:lnTo>
                    <a:pt x="190" y="92"/>
                  </a:lnTo>
                  <a:lnTo>
                    <a:pt x="198" y="86"/>
                  </a:lnTo>
                  <a:lnTo>
                    <a:pt x="206" y="80"/>
                  </a:lnTo>
                  <a:lnTo>
                    <a:pt x="216" y="72"/>
                  </a:lnTo>
                  <a:lnTo>
                    <a:pt x="226" y="48"/>
                  </a:lnTo>
                  <a:lnTo>
                    <a:pt x="238" y="30"/>
                  </a:lnTo>
                  <a:lnTo>
                    <a:pt x="244" y="22"/>
                  </a:lnTo>
                  <a:lnTo>
                    <a:pt x="254" y="14"/>
                  </a:lnTo>
                  <a:lnTo>
                    <a:pt x="276" y="0"/>
                  </a:lnTo>
                  <a:lnTo>
                    <a:pt x="286" y="0"/>
                  </a:lnTo>
                  <a:lnTo>
                    <a:pt x="304" y="6"/>
                  </a:lnTo>
                  <a:lnTo>
                    <a:pt x="350" y="34"/>
                  </a:lnTo>
                  <a:lnTo>
                    <a:pt x="352" y="42"/>
                  </a:lnTo>
                  <a:lnTo>
                    <a:pt x="356" y="48"/>
                  </a:lnTo>
                  <a:lnTo>
                    <a:pt x="362" y="50"/>
                  </a:lnTo>
                  <a:lnTo>
                    <a:pt x="368" y="50"/>
                  </a:lnTo>
                  <a:lnTo>
                    <a:pt x="386" y="48"/>
                  </a:lnTo>
                  <a:lnTo>
                    <a:pt x="402" y="42"/>
                  </a:lnTo>
                  <a:lnTo>
                    <a:pt x="438" y="36"/>
                  </a:lnTo>
                  <a:lnTo>
                    <a:pt x="454" y="20"/>
                  </a:lnTo>
                  <a:lnTo>
                    <a:pt x="458" y="14"/>
                  </a:lnTo>
                  <a:lnTo>
                    <a:pt x="464" y="10"/>
                  </a:lnTo>
                  <a:lnTo>
                    <a:pt x="470" y="10"/>
                  </a:lnTo>
                  <a:lnTo>
                    <a:pt x="476" y="10"/>
                  </a:lnTo>
                  <a:lnTo>
                    <a:pt x="486" y="14"/>
                  </a:lnTo>
                  <a:lnTo>
                    <a:pt x="496" y="22"/>
                  </a:lnTo>
                  <a:lnTo>
                    <a:pt x="498" y="38"/>
                  </a:lnTo>
                  <a:lnTo>
                    <a:pt x="498" y="44"/>
                  </a:lnTo>
                  <a:lnTo>
                    <a:pt x="500" y="48"/>
                  </a:lnTo>
                  <a:lnTo>
                    <a:pt x="510" y="56"/>
                  </a:lnTo>
                  <a:lnTo>
                    <a:pt x="528" y="68"/>
                  </a:lnTo>
                  <a:lnTo>
                    <a:pt x="564" y="82"/>
                  </a:lnTo>
                  <a:lnTo>
                    <a:pt x="594" y="82"/>
                  </a:lnTo>
                  <a:lnTo>
                    <a:pt x="608" y="76"/>
                  </a:lnTo>
                  <a:lnTo>
                    <a:pt x="622" y="72"/>
                  </a:lnTo>
                  <a:lnTo>
                    <a:pt x="638" y="68"/>
                  </a:lnTo>
                  <a:lnTo>
                    <a:pt x="658" y="66"/>
                  </a:lnTo>
                  <a:lnTo>
                    <a:pt x="678" y="56"/>
                  </a:lnTo>
                  <a:lnTo>
                    <a:pt x="686" y="54"/>
                  </a:lnTo>
                  <a:lnTo>
                    <a:pt x="694" y="54"/>
                  </a:lnTo>
                  <a:lnTo>
                    <a:pt x="700" y="54"/>
                  </a:lnTo>
                  <a:lnTo>
                    <a:pt x="710" y="56"/>
                  </a:lnTo>
                  <a:lnTo>
                    <a:pt x="734" y="68"/>
                  </a:lnTo>
                  <a:lnTo>
                    <a:pt x="776" y="68"/>
                  </a:lnTo>
                  <a:lnTo>
                    <a:pt x="784" y="60"/>
                  </a:lnTo>
                  <a:lnTo>
                    <a:pt x="788" y="54"/>
                  </a:lnTo>
                  <a:lnTo>
                    <a:pt x="794" y="48"/>
                  </a:lnTo>
                  <a:lnTo>
                    <a:pt x="804" y="44"/>
                  </a:lnTo>
                  <a:lnTo>
                    <a:pt x="824" y="28"/>
                  </a:lnTo>
                  <a:lnTo>
                    <a:pt x="834" y="22"/>
                  </a:lnTo>
                  <a:lnTo>
                    <a:pt x="844" y="18"/>
                  </a:lnTo>
                  <a:lnTo>
                    <a:pt x="854" y="18"/>
                  </a:lnTo>
                  <a:lnTo>
                    <a:pt x="866" y="18"/>
                  </a:lnTo>
                  <a:lnTo>
                    <a:pt x="882" y="24"/>
                  </a:lnTo>
                  <a:lnTo>
                    <a:pt x="898" y="30"/>
                  </a:lnTo>
                  <a:lnTo>
                    <a:pt x="926" y="30"/>
                  </a:lnTo>
                  <a:lnTo>
                    <a:pt x="956" y="26"/>
                  </a:lnTo>
                  <a:lnTo>
                    <a:pt x="986" y="24"/>
                  </a:lnTo>
                  <a:lnTo>
                    <a:pt x="1018" y="24"/>
                  </a:lnTo>
                  <a:lnTo>
                    <a:pt x="1046" y="38"/>
                  </a:lnTo>
                  <a:lnTo>
                    <a:pt x="1060" y="52"/>
                  </a:lnTo>
                  <a:lnTo>
                    <a:pt x="1072" y="60"/>
                  </a:lnTo>
                  <a:lnTo>
                    <a:pt x="1086" y="66"/>
                  </a:lnTo>
                  <a:lnTo>
                    <a:pt x="1088" y="90"/>
                  </a:lnTo>
                  <a:lnTo>
                    <a:pt x="1096" y="100"/>
                  </a:lnTo>
                  <a:lnTo>
                    <a:pt x="1106" y="114"/>
                  </a:lnTo>
                  <a:lnTo>
                    <a:pt x="1110" y="122"/>
                  </a:lnTo>
                  <a:lnTo>
                    <a:pt x="1112" y="130"/>
                  </a:lnTo>
                  <a:lnTo>
                    <a:pt x="1112" y="140"/>
                  </a:lnTo>
                  <a:lnTo>
                    <a:pt x="1110" y="152"/>
                  </a:lnTo>
                  <a:lnTo>
                    <a:pt x="1092" y="182"/>
                  </a:lnTo>
                  <a:lnTo>
                    <a:pt x="1092" y="220"/>
                  </a:lnTo>
                  <a:lnTo>
                    <a:pt x="1094" y="246"/>
                  </a:lnTo>
                  <a:lnTo>
                    <a:pt x="1096" y="270"/>
                  </a:lnTo>
                  <a:lnTo>
                    <a:pt x="1096" y="294"/>
                  </a:lnTo>
                  <a:lnTo>
                    <a:pt x="1100" y="320"/>
                  </a:lnTo>
                  <a:lnTo>
                    <a:pt x="1104" y="344"/>
                  </a:lnTo>
                  <a:lnTo>
                    <a:pt x="1112" y="368"/>
                  </a:lnTo>
                  <a:lnTo>
                    <a:pt x="1118" y="378"/>
                  </a:lnTo>
                  <a:lnTo>
                    <a:pt x="1126" y="390"/>
                  </a:lnTo>
                  <a:lnTo>
                    <a:pt x="1134" y="402"/>
                  </a:lnTo>
                  <a:lnTo>
                    <a:pt x="1144" y="412"/>
                  </a:lnTo>
                  <a:lnTo>
                    <a:pt x="1166" y="426"/>
                  </a:lnTo>
                  <a:lnTo>
                    <a:pt x="1178" y="432"/>
                  </a:lnTo>
                  <a:lnTo>
                    <a:pt x="1192" y="440"/>
                  </a:lnTo>
                  <a:lnTo>
                    <a:pt x="1236" y="446"/>
                  </a:lnTo>
                  <a:lnTo>
                    <a:pt x="1244" y="460"/>
                  </a:lnTo>
                  <a:lnTo>
                    <a:pt x="1254" y="472"/>
                  </a:lnTo>
                  <a:lnTo>
                    <a:pt x="1266" y="482"/>
                  </a:lnTo>
                  <a:lnTo>
                    <a:pt x="1278" y="490"/>
                  </a:lnTo>
                  <a:lnTo>
                    <a:pt x="1292" y="496"/>
                  </a:lnTo>
                  <a:lnTo>
                    <a:pt x="1308" y="502"/>
                  </a:lnTo>
                  <a:lnTo>
                    <a:pt x="1324" y="506"/>
                  </a:lnTo>
                  <a:lnTo>
                    <a:pt x="1344" y="510"/>
                  </a:lnTo>
                  <a:lnTo>
                    <a:pt x="1360" y="522"/>
                  </a:lnTo>
                  <a:lnTo>
                    <a:pt x="1376" y="534"/>
                  </a:lnTo>
                  <a:lnTo>
                    <a:pt x="1384" y="538"/>
                  </a:lnTo>
                  <a:lnTo>
                    <a:pt x="1394" y="542"/>
                  </a:lnTo>
                  <a:lnTo>
                    <a:pt x="1406" y="546"/>
                  </a:lnTo>
                  <a:lnTo>
                    <a:pt x="1420" y="548"/>
                  </a:lnTo>
                  <a:lnTo>
                    <a:pt x="1528" y="546"/>
                  </a:lnTo>
                  <a:lnTo>
                    <a:pt x="1552" y="554"/>
                  </a:lnTo>
                  <a:lnTo>
                    <a:pt x="1586" y="576"/>
                  </a:lnTo>
                  <a:lnTo>
                    <a:pt x="1606" y="622"/>
                  </a:lnTo>
                  <a:lnTo>
                    <a:pt x="1610" y="640"/>
                  </a:lnTo>
                  <a:lnTo>
                    <a:pt x="1616" y="652"/>
                  </a:lnTo>
                  <a:lnTo>
                    <a:pt x="1626" y="664"/>
                  </a:lnTo>
                  <a:lnTo>
                    <a:pt x="1644" y="682"/>
                  </a:lnTo>
                  <a:lnTo>
                    <a:pt x="1666" y="682"/>
                  </a:lnTo>
                  <a:lnTo>
                    <a:pt x="1678" y="664"/>
                  </a:lnTo>
                  <a:lnTo>
                    <a:pt x="1696" y="662"/>
                  </a:lnTo>
                  <a:lnTo>
                    <a:pt x="1698" y="666"/>
                  </a:lnTo>
                  <a:lnTo>
                    <a:pt x="1698" y="670"/>
                  </a:lnTo>
                  <a:lnTo>
                    <a:pt x="1706" y="676"/>
                  </a:lnTo>
                  <a:lnTo>
                    <a:pt x="1716" y="680"/>
                  </a:lnTo>
                  <a:lnTo>
                    <a:pt x="1728" y="682"/>
                  </a:lnTo>
                  <a:lnTo>
                    <a:pt x="1764" y="660"/>
                  </a:lnTo>
                  <a:lnTo>
                    <a:pt x="1774" y="646"/>
                  </a:lnTo>
                  <a:lnTo>
                    <a:pt x="1784" y="632"/>
                  </a:lnTo>
                  <a:lnTo>
                    <a:pt x="1794" y="616"/>
                  </a:lnTo>
                  <a:lnTo>
                    <a:pt x="1804" y="604"/>
                  </a:lnTo>
                  <a:lnTo>
                    <a:pt x="1808" y="602"/>
                  </a:lnTo>
                  <a:lnTo>
                    <a:pt x="1814" y="610"/>
                  </a:lnTo>
                  <a:lnTo>
                    <a:pt x="1824" y="616"/>
                  </a:lnTo>
                  <a:lnTo>
                    <a:pt x="1848" y="632"/>
                  </a:lnTo>
                  <a:lnTo>
                    <a:pt x="1850" y="642"/>
                  </a:lnTo>
                  <a:lnTo>
                    <a:pt x="1856" y="654"/>
                  </a:lnTo>
                  <a:lnTo>
                    <a:pt x="1868" y="676"/>
                  </a:lnTo>
                  <a:lnTo>
                    <a:pt x="1886" y="698"/>
                  </a:lnTo>
                  <a:lnTo>
                    <a:pt x="1906" y="722"/>
                  </a:lnTo>
                  <a:lnTo>
                    <a:pt x="1926" y="788"/>
                  </a:lnTo>
                  <a:lnTo>
                    <a:pt x="1934" y="800"/>
                  </a:lnTo>
                  <a:lnTo>
                    <a:pt x="1942" y="814"/>
                  </a:lnTo>
                  <a:lnTo>
                    <a:pt x="1948" y="830"/>
                  </a:lnTo>
                  <a:lnTo>
                    <a:pt x="1950" y="840"/>
                  </a:lnTo>
                  <a:lnTo>
                    <a:pt x="1950" y="850"/>
                  </a:lnTo>
                  <a:lnTo>
                    <a:pt x="1938" y="866"/>
                  </a:lnTo>
                  <a:lnTo>
                    <a:pt x="1930" y="878"/>
                  </a:lnTo>
                  <a:lnTo>
                    <a:pt x="1928" y="892"/>
                  </a:lnTo>
                  <a:lnTo>
                    <a:pt x="1928" y="918"/>
                  </a:lnTo>
                  <a:lnTo>
                    <a:pt x="1932" y="932"/>
                  </a:lnTo>
                  <a:lnTo>
                    <a:pt x="1938" y="948"/>
                  </a:lnTo>
                  <a:lnTo>
                    <a:pt x="1940" y="958"/>
                  </a:lnTo>
                  <a:lnTo>
                    <a:pt x="1942" y="966"/>
                  </a:lnTo>
                  <a:lnTo>
                    <a:pt x="1940" y="976"/>
                  </a:lnTo>
                  <a:lnTo>
                    <a:pt x="1938" y="986"/>
                  </a:lnTo>
                  <a:lnTo>
                    <a:pt x="1938" y="1008"/>
                  </a:lnTo>
                  <a:lnTo>
                    <a:pt x="1932" y="1008"/>
                  </a:lnTo>
                  <a:lnTo>
                    <a:pt x="1932" y="1004"/>
                  </a:lnTo>
                  <a:lnTo>
                    <a:pt x="1930" y="1002"/>
                  </a:lnTo>
                  <a:lnTo>
                    <a:pt x="1924" y="996"/>
                  </a:lnTo>
                  <a:lnTo>
                    <a:pt x="1918" y="992"/>
                  </a:lnTo>
                  <a:lnTo>
                    <a:pt x="1912" y="988"/>
                  </a:lnTo>
                  <a:lnTo>
                    <a:pt x="1896" y="990"/>
                  </a:lnTo>
                  <a:lnTo>
                    <a:pt x="1886" y="994"/>
                  </a:lnTo>
                  <a:lnTo>
                    <a:pt x="1880" y="998"/>
                  </a:lnTo>
                  <a:lnTo>
                    <a:pt x="1872" y="1006"/>
                  </a:lnTo>
                  <a:lnTo>
                    <a:pt x="1872" y="1018"/>
                  </a:lnTo>
                  <a:lnTo>
                    <a:pt x="1876" y="1032"/>
                  </a:lnTo>
                  <a:lnTo>
                    <a:pt x="1882" y="1066"/>
                  </a:lnTo>
                  <a:lnTo>
                    <a:pt x="1880" y="1092"/>
                  </a:lnTo>
                  <a:lnTo>
                    <a:pt x="1866" y="1096"/>
                  </a:lnTo>
                  <a:lnTo>
                    <a:pt x="1842" y="1096"/>
                  </a:lnTo>
                  <a:lnTo>
                    <a:pt x="1810" y="1054"/>
                  </a:lnTo>
                  <a:lnTo>
                    <a:pt x="1796" y="1050"/>
                  </a:lnTo>
                  <a:lnTo>
                    <a:pt x="1782" y="1048"/>
                  </a:lnTo>
                  <a:lnTo>
                    <a:pt x="1772" y="1052"/>
                  </a:lnTo>
                  <a:lnTo>
                    <a:pt x="1762" y="1058"/>
                  </a:lnTo>
                  <a:lnTo>
                    <a:pt x="1756" y="1068"/>
                  </a:lnTo>
                  <a:lnTo>
                    <a:pt x="1752" y="1078"/>
                  </a:lnTo>
                  <a:lnTo>
                    <a:pt x="1752" y="1092"/>
                  </a:lnTo>
                  <a:lnTo>
                    <a:pt x="1754" y="1108"/>
                  </a:lnTo>
                  <a:lnTo>
                    <a:pt x="1748" y="1116"/>
                  </a:lnTo>
                  <a:lnTo>
                    <a:pt x="1744" y="1124"/>
                  </a:lnTo>
                  <a:lnTo>
                    <a:pt x="1730" y="1122"/>
                  </a:lnTo>
                  <a:lnTo>
                    <a:pt x="1718" y="1118"/>
                  </a:lnTo>
                  <a:lnTo>
                    <a:pt x="1706" y="1112"/>
                  </a:lnTo>
                  <a:lnTo>
                    <a:pt x="1700" y="1108"/>
                  </a:lnTo>
                  <a:lnTo>
                    <a:pt x="1696" y="1086"/>
                  </a:lnTo>
                  <a:lnTo>
                    <a:pt x="1678" y="1076"/>
                  </a:lnTo>
                  <a:lnTo>
                    <a:pt x="1660" y="1070"/>
                  </a:lnTo>
                  <a:lnTo>
                    <a:pt x="1632" y="1060"/>
                  </a:lnTo>
                  <a:lnTo>
                    <a:pt x="1620" y="1046"/>
                  </a:lnTo>
                  <a:lnTo>
                    <a:pt x="1600" y="1046"/>
                  </a:lnTo>
                  <a:lnTo>
                    <a:pt x="1594" y="1048"/>
                  </a:lnTo>
                  <a:lnTo>
                    <a:pt x="1588" y="1050"/>
                  </a:lnTo>
                  <a:lnTo>
                    <a:pt x="1580" y="1058"/>
                  </a:lnTo>
                  <a:lnTo>
                    <a:pt x="1566" y="1070"/>
                  </a:lnTo>
                  <a:lnTo>
                    <a:pt x="1522" y="1094"/>
                  </a:lnTo>
                  <a:lnTo>
                    <a:pt x="1504" y="1100"/>
                  </a:lnTo>
                  <a:lnTo>
                    <a:pt x="1498" y="1102"/>
                  </a:lnTo>
                  <a:lnTo>
                    <a:pt x="1492" y="1106"/>
                  </a:lnTo>
                  <a:lnTo>
                    <a:pt x="1486" y="1116"/>
                  </a:lnTo>
                  <a:lnTo>
                    <a:pt x="1474" y="1132"/>
                  </a:lnTo>
                  <a:lnTo>
                    <a:pt x="1450" y="1134"/>
                  </a:lnTo>
                  <a:lnTo>
                    <a:pt x="1442" y="1138"/>
                  </a:lnTo>
                  <a:lnTo>
                    <a:pt x="1436" y="1140"/>
                  </a:lnTo>
                  <a:lnTo>
                    <a:pt x="1430" y="1144"/>
                  </a:lnTo>
                  <a:lnTo>
                    <a:pt x="1424" y="1150"/>
                  </a:lnTo>
                  <a:lnTo>
                    <a:pt x="1410" y="1170"/>
                  </a:lnTo>
                  <a:lnTo>
                    <a:pt x="1400" y="1178"/>
                  </a:lnTo>
                  <a:lnTo>
                    <a:pt x="1382" y="1182"/>
                  </a:lnTo>
                  <a:lnTo>
                    <a:pt x="1368" y="1186"/>
                  </a:lnTo>
                  <a:lnTo>
                    <a:pt x="1342" y="1194"/>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4" name="Freeform 21"/>
            <p:cNvSpPr>
              <a:spLocks/>
            </p:cNvSpPr>
            <p:nvPr/>
          </p:nvSpPr>
          <p:spPr bwMode="auto">
            <a:xfrm>
              <a:off x="4741296" y="3689818"/>
              <a:ext cx="356326" cy="352410"/>
            </a:xfrm>
            <a:custGeom>
              <a:avLst/>
              <a:gdLst>
                <a:gd name="T0" fmla="*/ 138 w 364"/>
                <a:gd name="T1" fmla="*/ 356 h 360"/>
                <a:gd name="T2" fmla="*/ 108 w 364"/>
                <a:gd name="T3" fmla="*/ 340 h 360"/>
                <a:gd name="T4" fmla="*/ 86 w 364"/>
                <a:gd name="T5" fmla="*/ 274 h 360"/>
                <a:gd name="T6" fmla="*/ 48 w 364"/>
                <a:gd name="T7" fmla="*/ 256 h 360"/>
                <a:gd name="T8" fmla="*/ 46 w 364"/>
                <a:gd name="T9" fmla="*/ 226 h 360"/>
                <a:gd name="T10" fmla="*/ 24 w 364"/>
                <a:gd name="T11" fmla="*/ 188 h 360"/>
                <a:gd name="T12" fmla="*/ 0 w 364"/>
                <a:gd name="T13" fmla="*/ 162 h 360"/>
                <a:gd name="T14" fmla="*/ 10 w 364"/>
                <a:gd name="T15" fmla="*/ 140 h 360"/>
                <a:gd name="T16" fmla="*/ 26 w 364"/>
                <a:gd name="T17" fmla="*/ 122 h 360"/>
                <a:gd name="T18" fmla="*/ 32 w 364"/>
                <a:gd name="T19" fmla="*/ 104 h 360"/>
                <a:gd name="T20" fmla="*/ 58 w 364"/>
                <a:gd name="T21" fmla="*/ 88 h 360"/>
                <a:gd name="T22" fmla="*/ 70 w 364"/>
                <a:gd name="T23" fmla="*/ 68 h 360"/>
                <a:gd name="T24" fmla="*/ 72 w 364"/>
                <a:gd name="T25" fmla="*/ 16 h 360"/>
                <a:gd name="T26" fmla="*/ 90 w 364"/>
                <a:gd name="T27" fmla="*/ 8 h 360"/>
                <a:gd name="T28" fmla="*/ 106 w 364"/>
                <a:gd name="T29" fmla="*/ 6 h 360"/>
                <a:gd name="T30" fmla="*/ 140 w 364"/>
                <a:gd name="T31" fmla="*/ 10 h 360"/>
                <a:gd name="T32" fmla="*/ 152 w 364"/>
                <a:gd name="T33" fmla="*/ 2 h 360"/>
                <a:gd name="T34" fmla="*/ 186 w 364"/>
                <a:gd name="T35" fmla="*/ 4 h 360"/>
                <a:gd name="T36" fmla="*/ 212 w 364"/>
                <a:gd name="T37" fmla="*/ 16 h 360"/>
                <a:gd name="T38" fmla="*/ 238 w 364"/>
                <a:gd name="T39" fmla="*/ 26 h 360"/>
                <a:gd name="T40" fmla="*/ 254 w 364"/>
                <a:gd name="T41" fmla="*/ 22 h 360"/>
                <a:gd name="T42" fmla="*/ 280 w 364"/>
                <a:gd name="T43" fmla="*/ 2 h 360"/>
                <a:gd name="T44" fmla="*/ 300 w 364"/>
                <a:gd name="T45" fmla="*/ 8 h 360"/>
                <a:gd name="T46" fmla="*/ 324 w 364"/>
                <a:gd name="T47" fmla="*/ 18 h 360"/>
                <a:gd name="T48" fmla="*/ 360 w 364"/>
                <a:gd name="T49" fmla="*/ 28 h 360"/>
                <a:gd name="T50" fmla="*/ 324 w 364"/>
                <a:gd name="T51" fmla="*/ 58 h 360"/>
                <a:gd name="T52" fmla="*/ 316 w 364"/>
                <a:gd name="T53" fmla="*/ 76 h 360"/>
                <a:gd name="T54" fmla="*/ 320 w 364"/>
                <a:gd name="T55" fmla="*/ 84 h 360"/>
                <a:gd name="T56" fmla="*/ 362 w 364"/>
                <a:gd name="T57" fmla="*/ 72 h 360"/>
                <a:gd name="T58" fmla="*/ 364 w 364"/>
                <a:gd name="T59" fmla="*/ 90 h 360"/>
                <a:gd name="T60" fmla="*/ 346 w 364"/>
                <a:gd name="T61" fmla="*/ 100 h 360"/>
                <a:gd name="T62" fmla="*/ 322 w 364"/>
                <a:gd name="T63" fmla="*/ 112 h 360"/>
                <a:gd name="T64" fmla="*/ 344 w 364"/>
                <a:gd name="T65" fmla="*/ 142 h 360"/>
                <a:gd name="T66" fmla="*/ 340 w 364"/>
                <a:gd name="T67" fmla="*/ 196 h 360"/>
                <a:gd name="T68" fmla="*/ 344 w 364"/>
                <a:gd name="T69" fmla="*/ 214 h 360"/>
                <a:gd name="T70" fmla="*/ 338 w 364"/>
                <a:gd name="T71" fmla="*/ 238 h 360"/>
                <a:gd name="T72" fmla="*/ 330 w 364"/>
                <a:gd name="T73" fmla="*/ 240 h 360"/>
                <a:gd name="T74" fmla="*/ 324 w 364"/>
                <a:gd name="T75" fmla="*/ 224 h 360"/>
                <a:gd name="T76" fmla="*/ 304 w 364"/>
                <a:gd name="T77" fmla="*/ 232 h 360"/>
                <a:gd name="T78" fmla="*/ 270 w 364"/>
                <a:gd name="T79" fmla="*/ 268 h 360"/>
                <a:gd name="T80" fmla="*/ 262 w 364"/>
                <a:gd name="T81" fmla="*/ 286 h 360"/>
                <a:gd name="T82" fmla="*/ 260 w 364"/>
                <a:gd name="T83" fmla="*/ 344 h 360"/>
                <a:gd name="T84" fmla="*/ 222 w 364"/>
                <a:gd name="T85" fmla="*/ 344 h 360"/>
                <a:gd name="T86" fmla="*/ 158 w 364"/>
                <a:gd name="T87" fmla="*/ 360 h 3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4" h="360">
                  <a:moveTo>
                    <a:pt x="158" y="360"/>
                  </a:moveTo>
                  <a:lnTo>
                    <a:pt x="158" y="360"/>
                  </a:lnTo>
                  <a:lnTo>
                    <a:pt x="138" y="356"/>
                  </a:lnTo>
                  <a:lnTo>
                    <a:pt x="126" y="352"/>
                  </a:lnTo>
                  <a:lnTo>
                    <a:pt x="116" y="346"/>
                  </a:lnTo>
                  <a:lnTo>
                    <a:pt x="108" y="340"/>
                  </a:lnTo>
                  <a:lnTo>
                    <a:pt x="86" y="274"/>
                  </a:lnTo>
                  <a:lnTo>
                    <a:pt x="66" y="258"/>
                  </a:lnTo>
                  <a:lnTo>
                    <a:pt x="48" y="256"/>
                  </a:lnTo>
                  <a:lnTo>
                    <a:pt x="50" y="240"/>
                  </a:lnTo>
                  <a:lnTo>
                    <a:pt x="46" y="226"/>
                  </a:lnTo>
                  <a:lnTo>
                    <a:pt x="40" y="212"/>
                  </a:lnTo>
                  <a:lnTo>
                    <a:pt x="34" y="200"/>
                  </a:lnTo>
                  <a:lnTo>
                    <a:pt x="24" y="188"/>
                  </a:lnTo>
                  <a:lnTo>
                    <a:pt x="14" y="178"/>
                  </a:lnTo>
                  <a:lnTo>
                    <a:pt x="0" y="162"/>
                  </a:lnTo>
                  <a:lnTo>
                    <a:pt x="0" y="156"/>
                  </a:lnTo>
                  <a:lnTo>
                    <a:pt x="2" y="150"/>
                  </a:lnTo>
                  <a:lnTo>
                    <a:pt x="10" y="140"/>
                  </a:lnTo>
                  <a:lnTo>
                    <a:pt x="18" y="130"/>
                  </a:lnTo>
                  <a:lnTo>
                    <a:pt x="26" y="122"/>
                  </a:lnTo>
                  <a:lnTo>
                    <a:pt x="26" y="114"/>
                  </a:lnTo>
                  <a:lnTo>
                    <a:pt x="28" y="110"/>
                  </a:lnTo>
                  <a:lnTo>
                    <a:pt x="32" y="104"/>
                  </a:lnTo>
                  <a:lnTo>
                    <a:pt x="36" y="102"/>
                  </a:lnTo>
                  <a:lnTo>
                    <a:pt x="48" y="94"/>
                  </a:lnTo>
                  <a:lnTo>
                    <a:pt x="58" y="88"/>
                  </a:lnTo>
                  <a:lnTo>
                    <a:pt x="70" y="68"/>
                  </a:lnTo>
                  <a:lnTo>
                    <a:pt x="70" y="38"/>
                  </a:lnTo>
                  <a:lnTo>
                    <a:pt x="70" y="24"/>
                  </a:lnTo>
                  <a:lnTo>
                    <a:pt x="72" y="16"/>
                  </a:lnTo>
                  <a:lnTo>
                    <a:pt x="80" y="14"/>
                  </a:lnTo>
                  <a:lnTo>
                    <a:pt x="90" y="8"/>
                  </a:lnTo>
                  <a:lnTo>
                    <a:pt x="94" y="6"/>
                  </a:lnTo>
                  <a:lnTo>
                    <a:pt x="100" y="6"/>
                  </a:lnTo>
                  <a:lnTo>
                    <a:pt x="106" y="6"/>
                  </a:lnTo>
                  <a:lnTo>
                    <a:pt x="112" y="10"/>
                  </a:lnTo>
                  <a:lnTo>
                    <a:pt x="140" y="10"/>
                  </a:lnTo>
                  <a:lnTo>
                    <a:pt x="146" y="6"/>
                  </a:lnTo>
                  <a:lnTo>
                    <a:pt x="152" y="2"/>
                  </a:lnTo>
                  <a:lnTo>
                    <a:pt x="160" y="0"/>
                  </a:lnTo>
                  <a:lnTo>
                    <a:pt x="168" y="0"/>
                  </a:lnTo>
                  <a:lnTo>
                    <a:pt x="186" y="4"/>
                  </a:lnTo>
                  <a:lnTo>
                    <a:pt x="202" y="8"/>
                  </a:lnTo>
                  <a:lnTo>
                    <a:pt x="212" y="16"/>
                  </a:lnTo>
                  <a:lnTo>
                    <a:pt x="224" y="22"/>
                  </a:lnTo>
                  <a:lnTo>
                    <a:pt x="230" y="24"/>
                  </a:lnTo>
                  <a:lnTo>
                    <a:pt x="238" y="26"/>
                  </a:lnTo>
                  <a:lnTo>
                    <a:pt x="246" y="24"/>
                  </a:lnTo>
                  <a:lnTo>
                    <a:pt x="254" y="22"/>
                  </a:lnTo>
                  <a:lnTo>
                    <a:pt x="264" y="14"/>
                  </a:lnTo>
                  <a:lnTo>
                    <a:pt x="274" y="4"/>
                  </a:lnTo>
                  <a:lnTo>
                    <a:pt x="280" y="2"/>
                  </a:lnTo>
                  <a:lnTo>
                    <a:pt x="286" y="0"/>
                  </a:lnTo>
                  <a:lnTo>
                    <a:pt x="292" y="2"/>
                  </a:lnTo>
                  <a:lnTo>
                    <a:pt x="300" y="8"/>
                  </a:lnTo>
                  <a:lnTo>
                    <a:pt x="324" y="18"/>
                  </a:lnTo>
                  <a:lnTo>
                    <a:pt x="364" y="22"/>
                  </a:lnTo>
                  <a:lnTo>
                    <a:pt x="360" y="28"/>
                  </a:lnTo>
                  <a:lnTo>
                    <a:pt x="352" y="34"/>
                  </a:lnTo>
                  <a:lnTo>
                    <a:pt x="332" y="48"/>
                  </a:lnTo>
                  <a:lnTo>
                    <a:pt x="324" y="58"/>
                  </a:lnTo>
                  <a:lnTo>
                    <a:pt x="318" y="66"/>
                  </a:lnTo>
                  <a:lnTo>
                    <a:pt x="316" y="72"/>
                  </a:lnTo>
                  <a:lnTo>
                    <a:pt x="316" y="76"/>
                  </a:lnTo>
                  <a:lnTo>
                    <a:pt x="316" y="80"/>
                  </a:lnTo>
                  <a:lnTo>
                    <a:pt x="320" y="84"/>
                  </a:lnTo>
                  <a:lnTo>
                    <a:pt x="350" y="84"/>
                  </a:lnTo>
                  <a:lnTo>
                    <a:pt x="362" y="72"/>
                  </a:lnTo>
                  <a:lnTo>
                    <a:pt x="364" y="82"/>
                  </a:lnTo>
                  <a:lnTo>
                    <a:pt x="364" y="90"/>
                  </a:lnTo>
                  <a:lnTo>
                    <a:pt x="360" y="96"/>
                  </a:lnTo>
                  <a:lnTo>
                    <a:pt x="346" y="100"/>
                  </a:lnTo>
                  <a:lnTo>
                    <a:pt x="338" y="104"/>
                  </a:lnTo>
                  <a:lnTo>
                    <a:pt x="322" y="112"/>
                  </a:lnTo>
                  <a:lnTo>
                    <a:pt x="324" y="132"/>
                  </a:lnTo>
                  <a:lnTo>
                    <a:pt x="344" y="142"/>
                  </a:lnTo>
                  <a:lnTo>
                    <a:pt x="340" y="166"/>
                  </a:lnTo>
                  <a:lnTo>
                    <a:pt x="340" y="196"/>
                  </a:lnTo>
                  <a:lnTo>
                    <a:pt x="342" y="204"/>
                  </a:lnTo>
                  <a:lnTo>
                    <a:pt x="344" y="214"/>
                  </a:lnTo>
                  <a:lnTo>
                    <a:pt x="342" y="228"/>
                  </a:lnTo>
                  <a:lnTo>
                    <a:pt x="340" y="232"/>
                  </a:lnTo>
                  <a:lnTo>
                    <a:pt x="338" y="238"/>
                  </a:lnTo>
                  <a:lnTo>
                    <a:pt x="330" y="240"/>
                  </a:lnTo>
                  <a:lnTo>
                    <a:pt x="328" y="226"/>
                  </a:lnTo>
                  <a:lnTo>
                    <a:pt x="324" y="224"/>
                  </a:lnTo>
                  <a:lnTo>
                    <a:pt x="320" y="224"/>
                  </a:lnTo>
                  <a:lnTo>
                    <a:pt x="312" y="226"/>
                  </a:lnTo>
                  <a:lnTo>
                    <a:pt x="304" y="232"/>
                  </a:lnTo>
                  <a:lnTo>
                    <a:pt x="296" y="240"/>
                  </a:lnTo>
                  <a:lnTo>
                    <a:pt x="280" y="256"/>
                  </a:lnTo>
                  <a:lnTo>
                    <a:pt x="270" y="268"/>
                  </a:lnTo>
                  <a:lnTo>
                    <a:pt x="266" y="278"/>
                  </a:lnTo>
                  <a:lnTo>
                    <a:pt x="262" y="286"/>
                  </a:lnTo>
                  <a:lnTo>
                    <a:pt x="260" y="344"/>
                  </a:lnTo>
                  <a:lnTo>
                    <a:pt x="250" y="342"/>
                  </a:lnTo>
                  <a:lnTo>
                    <a:pt x="222" y="344"/>
                  </a:lnTo>
                  <a:lnTo>
                    <a:pt x="200" y="346"/>
                  </a:lnTo>
                  <a:lnTo>
                    <a:pt x="180" y="352"/>
                  </a:lnTo>
                  <a:lnTo>
                    <a:pt x="158" y="360"/>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5" name="Freeform 22"/>
            <p:cNvSpPr>
              <a:spLocks/>
            </p:cNvSpPr>
            <p:nvPr/>
          </p:nvSpPr>
          <p:spPr bwMode="auto">
            <a:xfrm>
              <a:off x="3515692" y="3558643"/>
              <a:ext cx="452260" cy="469880"/>
            </a:xfrm>
            <a:custGeom>
              <a:avLst/>
              <a:gdLst>
                <a:gd name="T0" fmla="*/ 360 w 462"/>
                <a:gd name="T1" fmla="*/ 474 h 480"/>
                <a:gd name="T2" fmla="*/ 328 w 462"/>
                <a:gd name="T3" fmla="*/ 448 h 480"/>
                <a:gd name="T4" fmla="*/ 300 w 462"/>
                <a:gd name="T5" fmla="*/ 412 h 480"/>
                <a:gd name="T6" fmla="*/ 282 w 462"/>
                <a:gd name="T7" fmla="*/ 362 h 480"/>
                <a:gd name="T8" fmla="*/ 252 w 462"/>
                <a:gd name="T9" fmla="*/ 340 h 480"/>
                <a:gd name="T10" fmla="*/ 230 w 462"/>
                <a:gd name="T11" fmla="*/ 340 h 480"/>
                <a:gd name="T12" fmla="*/ 214 w 462"/>
                <a:gd name="T13" fmla="*/ 346 h 480"/>
                <a:gd name="T14" fmla="*/ 196 w 462"/>
                <a:gd name="T15" fmla="*/ 376 h 480"/>
                <a:gd name="T16" fmla="*/ 176 w 462"/>
                <a:gd name="T17" fmla="*/ 402 h 480"/>
                <a:gd name="T18" fmla="*/ 152 w 462"/>
                <a:gd name="T19" fmla="*/ 428 h 480"/>
                <a:gd name="T20" fmla="*/ 144 w 462"/>
                <a:gd name="T21" fmla="*/ 430 h 480"/>
                <a:gd name="T22" fmla="*/ 118 w 462"/>
                <a:gd name="T23" fmla="*/ 442 h 480"/>
                <a:gd name="T24" fmla="*/ 72 w 462"/>
                <a:gd name="T25" fmla="*/ 434 h 480"/>
                <a:gd name="T26" fmla="*/ 38 w 462"/>
                <a:gd name="T27" fmla="*/ 416 h 480"/>
                <a:gd name="T28" fmla="*/ 46 w 462"/>
                <a:gd name="T29" fmla="*/ 386 h 480"/>
                <a:gd name="T30" fmla="*/ 42 w 462"/>
                <a:gd name="T31" fmla="*/ 360 h 480"/>
                <a:gd name="T32" fmla="*/ 2 w 462"/>
                <a:gd name="T33" fmla="*/ 312 h 480"/>
                <a:gd name="T34" fmla="*/ 10 w 462"/>
                <a:gd name="T35" fmla="*/ 228 h 480"/>
                <a:gd name="T36" fmla="*/ 0 w 462"/>
                <a:gd name="T37" fmla="*/ 168 h 480"/>
                <a:gd name="T38" fmla="*/ 4 w 462"/>
                <a:gd name="T39" fmla="*/ 166 h 480"/>
                <a:gd name="T40" fmla="*/ 64 w 462"/>
                <a:gd name="T41" fmla="*/ 212 h 480"/>
                <a:gd name="T42" fmla="*/ 82 w 462"/>
                <a:gd name="T43" fmla="*/ 216 h 480"/>
                <a:gd name="T44" fmla="*/ 110 w 462"/>
                <a:gd name="T45" fmla="*/ 208 h 480"/>
                <a:gd name="T46" fmla="*/ 148 w 462"/>
                <a:gd name="T47" fmla="*/ 172 h 480"/>
                <a:gd name="T48" fmla="*/ 176 w 462"/>
                <a:gd name="T49" fmla="*/ 116 h 480"/>
                <a:gd name="T50" fmla="*/ 210 w 462"/>
                <a:gd name="T51" fmla="*/ 62 h 480"/>
                <a:gd name="T52" fmla="*/ 232 w 462"/>
                <a:gd name="T53" fmla="*/ 4 h 480"/>
                <a:gd name="T54" fmla="*/ 272 w 462"/>
                <a:gd name="T55" fmla="*/ 0 h 480"/>
                <a:gd name="T56" fmla="*/ 306 w 462"/>
                <a:gd name="T57" fmla="*/ 10 h 480"/>
                <a:gd name="T58" fmla="*/ 352 w 462"/>
                <a:gd name="T59" fmla="*/ 50 h 480"/>
                <a:gd name="T60" fmla="*/ 394 w 462"/>
                <a:gd name="T61" fmla="*/ 60 h 480"/>
                <a:gd name="T62" fmla="*/ 444 w 462"/>
                <a:gd name="T63" fmla="*/ 98 h 480"/>
                <a:gd name="T64" fmla="*/ 462 w 462"/>
                <a:gd name="T65" fmla="*/ 134 h 480"/>
                <a:gd name="T66" fmla="*/ 430 w 462"/>
                <a:gd name="T67" fmla="*/ 158 h 480"/>
                <a:gd name="T68" fmla="*/ 402 w 462"/>
                <a:gd name="T69" fmla="*/ 182 h 480"/>
                <a:gd name="T70" fmla="*/ 336 w 462"/>
                <a:gd name="T71" fmla="*/ 188 h 480"/>
                <a:gd name="T72" fmla="*/ 292 w 462"/>
                <a:gd name="T73" fmla="*/ 192 h 480"/>
                <a:gd name="T74" fmla="*/ 284 w 462"/>
                <a:gd name="T75" fmla="*/ 218 h 480"/>
                <a:gd name="T76" fmla="*/ 288 w 462"/>
                <a:gd name="T77" fmla="*/ 236 h 480"/>
                <a:gd name="T78" fmla="*/ 284 w 462"/>
                <a:gd name="T79" fmla="*/ 276 h 480"/>
                <a:gd name="T80" fmla="*/ 304 w 462"/>
                <a:gd name="T81" fmla="*/ 296 h 480"/>
                <a:gd name="T82" fmla="*/ 362 w 462"/>
                <a:gd name="T83" fmla="*/ 364 h 480"/>
                <a:gd name="T84" fmla="*/ 372 w 462"/>
                <a:gd name="T85" fmla="*/ 400 h 4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62" h="480">
                  <a:moveTo>
                    <a:pt x="372" y="480"/>
                  </a:moveTo>
                  <a:lnTo>
                    <a:pt x="372" y="480"/>
                  </a:lnTo>
                  <a:lnTo>
                    <a:pt x="360" y="474"/>
                  </a:lnTo>
                  <a:lnTo>
                    <a:pt x="348" y="466"/>
                  </a:lnTo>
                  <a:lnTo>
                    <a:pt x="338" y="458"/>
                  </a:lnTo>
                  <a:lnTo>
                    <a:pt x="328" y="448"/>
                  </a:lnTo>
                  <a:lnTo>
                    <a:pt x="312" y="430"/>
                  </a:lnTo>
                  <a:lnTo>
                    <a:pt x="300" y="412"/>
                  </a:lnTo>
                  <a:lnTo>
                    <a:pt x="296" y="394"/>
                  </a:lnTo>
                  <a:lnTo>
                    <a:pt x="290" y="376"/>
                  </a:lnTo>
                  <a:lnTo>
                    <a:pt x="282" y="362"/>
                  </a:lnTo>
                  <a:lnTo>
                    <a:pt x="272" y="350"/>
                  </a:lnTo>
                  <a:lnTo>
                    <a:pt x="258" y="342"/>
                  </a:lnTo>
                  <a:lnTo>
                    <a:pt x="252" y="340"/>
                  </a:lnTo>
                  <a:lnTo>
                    <a:pt x="246" y="338"/>
                  </a:lnTo>
                  <a:lnTo>
                    <a:pt x="238" y="338"/>
                  </a:lnTo>
                  <a:lnTo>
                    <a:pt x="230" y="340"/>
                  </a:lnTo>
                  <a:lnTo>
                    <a:pt x="222" y="342"/>
                  </a:lnTo>
                  <a:lnTo>
                    <a:pt x="214" y="346"/>
                  </a:lnTo>
                  <a:lnTo>
                    <a:pt x="202" y="358"/>
                  </a:lnTo>
                  <a:lnTo>
                    <a:pt x="198" y="364"/>
                  </a:lnTo>
                  <a:lnTo>
                    <a:pt x="196" y="376"/>
                  </a:lnTo>
                  <a:lnTo>
                    <a:pt x="188" y="390"/>
                  </a:lnTo>
                  <a:lnTo>
                    <a:pt x="176" y="402"/>
                  </a:lnTo>
                  <a:lnTo>
                    <a:pt x="152" y="424"/>
                  </a:lnTo>
                  <a:lnTo>
                    <a:pt x="152" y="428"/>
                  </a:lnTo>
                  <a:lnTo>
                    <a:pt x="146" y="428"/>
                  </a:lnTo>
                  <a:lnTo>
                    <a:pt x="144" y="430"/>
                  </a:lnTo>
                  <a:lnTo>
                    <a:pt x="140" y="434"/>
                  </a:lnTo>
                  <a:lnTo>
                    <a:pt x="118" y="442"/>
                  </a:lnTo>
                  <a:lnTo>
                    <a:pt x="94" y="440"/>
                  </a:lnTo>
                  <a:lnTo>
                    <a:pt x="72" y="434"/>
                  </a:lnTo>
                  <a:lnTo>
                    <a:pt x="54" y="426"/>
                  </a:lnTo>
                  <a:lnTo>
                    <a:pt x="46" y="422"/>
                  </a:lnTo>
                  <a:lnTo>
                    <a:pt x="38" y="416"/>
                  </a:lnTo>
                  <a:lnTo>
                    <a:pt x="46" y="400"/>
                  </a:lnTo>
                  <a:lnTo>
                    <a:pt x="46" y="386"/>
                  </a:lnTo>
                  <a:lnTo>
                    <a:pt x="44" y="374"/>
                  </a:lnTo>
                  <a:lnTo>
                    <a:pt x="42" y="360"/>
                  </a:lnTo>
                  <a:lnTo>
                    <a:pt x="16" y="336"/>
                  </a:lnTo>
                  <a:lnTo>
                    <a:pt x="8" y="324"/>
                  </a:lnTo>
                  <a:lnTo>
                    <a:pt x="2" y="312"/>
                  </a:lnTo>
                  <a:lnTo>
                    <a:pt x="10" y="228"/>
                  </a:lnTo>
                  <a:lnTo>
                    <a:pt x="2" y="194"/>
                  </a:lnTo>
                  <a:lnTo>
                    <a:pt x="0" y="182"/>
                  </a:lnTo>
                  <a:lnTo>
                    <a:pt x="0" y="168"/>
                  </a:lnTo>
                  <a:lnTo>
                    <a:pt x="4" y="166"/>
                  </a:lnTo>
                  <a:lnTo>
                    <a:pt x="38" y="188"/>
                  </a:lnTo>
                  <a:lnTo>
                    <a:pt x="64" y="212"/>
                  </a:lnTo>
                  <a:lnTo>
                    <a:pt x="74" y="216"/>
                  </a:lnTo>
                  <a:lnTo>
                    <a:pt x="82" y="216"/>
                  </a:lnTo>
                  <a:lnTo>
                    <a:pt x="92" y="216"/>
                  </a:lnTo>
                  <a:lnTo>
                    <a:pt x="102" y="212"/>
                  </a:lnTo>
                  <a:lnTo>
                    <a:pt x="110" y="208"/>
                  </a:lnTo>
                  <a:lnTo>
                    <a:pt x="118" y="204"/>
                  </a:lnTo>
                  <a:lnTo>
                    <a:pt x="134" y="190"/>
                  </a:lnTo>
                  <a:lnTo>
                    <a:pt x="148" y="172"/>
                  </a:lnTo>
                  <a:lnTo>
                    <a:pt x="158" y="154"/>
                  </a:lnTo>
                  <a:lnTo>
                    <a:pt x="168" y="134"/>
                  </a:lnTo>
                  <a:lnTo>
                    <a:pt x="176" y="116"/>
                  </a:lnTo>
                  <a:lnTo>
                    <a:pt x="210" y="62"/>
                  </a:lnTo>
                  <a:lnTo>
                    <a:pt x="210" y="16"/>
                  </a:lnTo>
                  <a:lnTo>
                    <a:pt x="232" y="4"/>
                  </a:lnTo>
                  <a:lnTo>
                    <a:pt x="252" y="2"/>
                  </a:lnTo>
                  <a:lnTo>
                    <a:pt x="272" y="0"/>
                  </a:lnTo>
                  <a:lnTo>
                    <a:pt x="284" y="2"/>
                  </a:lnTo>
                  <a:lnTo>
                    <a:pt x="294" y="4"/>
                  </a:lnTo>
                  <a:lnTo>
                    <a:pt x="306" y="10"/>
                  </a:lnTo>
                  <a:lnTo>
                    <a:pt x="318" y="18"/>
                  </a:lnTo>
                  <a:lnTo>
                    <a:pt x="352" y="50"/>
                  </a:lnTo>
                  <a:lnTo>
                    <a:pt x="394" y="60"/>
                  </a:lnTo>
                  <a:lnTo>
                    <a:pt x="412" y="70"/>
                  </a:lnTo>
                  <a:lnTo>
                    <a:pt x="434" y="88"/>
                  </a:lnTo>
                  <a:lnTo>
                    <a:pt x="444" y="98"/>
                  </a:lnTo>
                  <a:lnTo>
                    <a:pt x="454" y="110"/>
                  </a:lnTo>
                  <a:lnTo>
                    <a:pt x="460" y="122"/>
                  </a:lnTo>
                  <a:lnTo>
                    <a:pt x="462" y="134"/>
                  </a:lnTo>
                  <a:lnTo>
                    <a:pt x="444" y="146"/>
                  </a:lnTo>
                  <a:lnTo>
                    <a:pt x="430" y="158"/>
                  </a:lnTo>
                  <a:lnTo>
                    <a:pt x="416" y="170"/>
                  </a:lnTo>
                  <a:lnTo>
                    <a:pt x="402" y="182"/>
                  </a:lnTo>
                  <a:lnTo>
                    <a:pt x="386" y="186"/>
                  </a:lnTo>
                  <a:lnTo>
                    <a:pt x="368" y="188"/>
                  </a:lnTo>
                  <a:lnTo>
                    <a:pt x="336" y="188"/>
                  </a:lnTo>
                  <a:lnTo>
                    <a:pt x="322" y="186"/>
                  </a:lnTo>
                  <a:lnTo>
                    <a:pt x="306" y="188"/>
                  </a:lnTo>
                  <a:lnTo>
                    <a:pt x="292" y="192"/>
                  </a:lnTo>
                  <a:lnTo>
                    <a:pt x="280" y="198"/>
                  </a:lnTo>
                  <a:lnTo>
                    <a:pt x="284" y="218"/>
                  </a:lnTo>
                  <a:lnTo>
                    <a:pt x="288" y="228"/>
                  </a:lnTo>
                  <a:lnTo>
                    <a:pt x="288" y="236"/>
                  </a:lnTo>
                  <a:lnTo>
                    <a:pt x="284" y="256"/>
                  </a:lnTo>
                  <a:lnTo>
                    <a:pt x="282" y="266"/>
                  </a:lnTo>
                  <a:lnTo>
                    <a:pt x="284" y="276"/>
                  </a:lnTo>
                  <a:lnTo>
                    <a:pt x="290" y="286"/>
                  </a:lnTo>
                  <a:lnTo>
                    <a:pt x="304" y="296"/>
                  </a:lnTo>
                  <a:lnTo>
                    <a:pt x="334" y="324"/>
                  </a:lnTo>
                  <a:lnTo>
                    <a:pt x="362" y="364"/>
                  </a:lnTo>
                  <a:lnTo>
                    <a:pt x="372" y="400"/>
                  </a:lnTo>
                  <a:lnTo>
                    <a:pt x="372" y="480"/>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6" name="Freeform 23"/>
            <p:cNvSpPr>
              <a:spLocks/>
            </p:cNvSpPr>
            <p:nvPr/>
          </p:nvSpPr>
          <p:spPr bwMode="auto">
            <a:xfrm>
              <a:off x="3801535" y="3454878"/>
              <a:ext cx="738104" cy="456176"/>
            </a:xfrm>
            <a:custGeom>
              <a:avLst/>
              <a:gdLst>
                <a:gd name="T0" fmla="*/ 72 w 754"/>
                <a:gd name="T1" fmla="*/ 452 h 466"/>
                <a:gd name="T2" fmla="*/ 4 w 754"/>
                <a:gd name="T3" fmla="*/ 380 h 466"/>
                <a:gd name="T4" fmla="*/ 2 w 754"/>
                <a:gd name="T5" fmla="*/ 362 h 466"/>
                <a:gd name="T6" fmla="*/ 6 w 754"/>
                <a:gd name="T7" fmla="*/ 348 h 466"/>
                <a:gd name="T8" fmla="*/ 0 w 754"/>
                <a:gd name="T9" fmla="*/ 310 h 466"/>
                <a:gd name="T10" fmla="*/ 18 w 754"/>
                <a:gd name="T11" fmla="*/ 304 h 466"/>
                <a:gd name="T12" fmla="*/ 96 w 754"/>
                <a:gd name="T13" fmla="*/ 304 h 466"/>
                <a:gd name="T14" fmla="*/ 138 w 754"/>
                <a:gd name="T15" fmla="*/ 276 h 466"/>
                <a:gd name="T16" fmla="*/ 178 w 754"/>
                <a:gd name="T17" fmla="*/ 244 h 466"/>
                <a:gd name="T18" fmla="*/ 180 w 754"/>
                <a:gd name="T19" fmla="*/ 226 h 466"/>
                <a:gd name="T20" fmla="*/ 126 w 754"/>
                <a:gd name="T21" fmla="*/ 166 h 466"/>
                <a:gd name="T22" fmla="*/ 100 w 754"/>
                <a:gd name="T23" fmla="*/ 144 h 466"/>
                <a:gd name="T24" fmla="*/ 98 w 754"/>
                <a:gd name="T25" fmla="*/ 96 h 466"/>
                <a:gd name="T26" fmla="*/ 136 w 754"/>
                <a:gd name="T27" fmla="*/ 66 h 466"/>
                <a:gd name="T28" fmla="*/ 146 w 754"/>
                <a:gd name="T29" fmla="*/ 54 h 466"/>
                <a:gd name="T30" fmla="*/ 140 w 754"/>
                <a:gd name="T31" fmla="*/ 30 h 466"/>
                <a:gd name="T32" fmla="*/ 118 w 754"/>
                <a:gd name="T33" fmla="*/ 10 h 466"/>
                <a:gd name="T34" fmla="*/ 108 w 754"/>
                <a:gd name="T35" fmla="*/ 0 h 466"/>
                <a:gd name="T36" fmla="*/ 234 w 754"/>
                <a:gd name="T37" fmla="*/ 6 h 466"/>
                <a:gd name="T38" fmla="*/ 246 w 754"/>
                <a:gd name="T39" fmla="*/ 22 h 466"/>
                <a:gd name="T40" fmla="*/ 276 w 754"/>
                <a:gd name="T41" fmla="*/ 46 h 466"/>
                <a:gd name="T42" fmla="*/ 314 w 754"/>
                <a:gd name="T43" fmla="*/ 62 h 466"/>
                <a:gd name="T44" fmla="*/ 338 w 754"/>
                <a:gd name="T45" fmla="*/ 72 h 466"/>
                <a:gd name="T46" fmla="*/ 494 w 754"/>
                <a:gd name="T47" fmla="*/ 100 h 466"/>
                <a:gd name="T48" fmla="*/ 504 w 754"/>
                <a:gd name="T49" fmla="*/ 116 h 466"/>
                <a:gd name="T50" fmla="*/ 524 w 754"/>
                <a:gd name="T51" fmla="*/ 136 h 466"/>
                <a:gd name="T52" fmla="*/ 618 w 754"/>
                <a:gd name="T53" fmla="*/ 158 h 466"/>
                <a:gd name="T54" fmla="*/ 626 w 754"/>
                <a:gd name="T55" fmla="*/ 160 h 466"/>
                <a:gd name="T56" fmla="*/ 660 w 754"/>
                <a:gd name="T57" fmla="*/ 164 h 466"/>
                <a:gd name="T58" fmla="*/ 670 w 754"/>
                <a:gd name="T59" fmla="*/ 174 h 466"/>
                <a:gd name="T60" fmla="*/ 684 w 754"/>
                <a:gd name="T61" fmla="*/ 192 h 466"/>
                <a:gd name="T62" fmla="*/ 702 w 754"/>
                <a:gd name="T63" fmla="*/ 196 h 466"/>
                <a:gd name="T64" fmla="*/ 718 w 754"/>
                <a:gd name="T65" fmla="*/ 208 h 466"/>
                <a:gd name="T66" fmla="*/ 708 w 754"/>
                <a:gd name="T67" fmla="*/ 228 h 466"/>
                <a:gd name="T68" fmla="*/ 702 w 754"/>
                <a:gd name="T69" fmla="*/ 250 h 466"/>
                <a:gd name="T70" fmla="*/ 724 w 754"/>
                <a:gd name="T71" fmla="*/ 274 h 466"/>
                <a:gd name="T72" fmla="*/ 732 w 754"/>
                <a:gd name="T73" fmla="*/ 298 h 466"/>
                <a:gd name="T74" fmla="*/ 740 w 754"/>
                <a:gd name="T75" fmla="*/ 320 h 466"/>
                <a:gd name="T76" fmla="*/ 754 w 754"/>
                <a:gd name="T77" fmla="*/ 330 h 466"/>
                <a:gd name="T78" fmla="*/ 734 w 754"/>
                <a:gd name="T79" fmla="*/ 338 h 466"/>
                <a:gd name="T80" fmla="*/ 692 w 754"/>
                <a:gd name="T81" fmla="*/ 354 h 466"/>
                <a:gd name="T82" fmla="*/ 640 w 754"/>
                <a:gd name="T83" fmla="*/ 392 h 466"/>
                <a:gd name="T84" fmla="*/ 616 w 754"/>
                <a:gd name="T85" fmla="*/ 414 h 466"/>
                <a:gd name="T86" fmla="*/ 582 w 754"/>
                <a:gd name="T87" fmla="*/ 424 h 466"/>
                <a:gd name="T88" fmla="*/ 562 w 754"/>
                <a:gd name="T89" fmla="*/ 434 h 466"/>
                <a:gd name="T90" fmla="*/ 544 w 754"/>
                <a:gd name="T91" fmla="*/ 448 h 466"/>
                <a:gd name="T92" fmla="*/ 512 w 754"/>
                <a:gd name="T93" fmla="*/ 422 h 466"/>
                <a:gd name="T94" fmla="*/ 482 w 754"/>
                <a:gd name="T95" fmla="*/ 408 h 466"/>
                <a:gd name="T96" fmla="*/ 450 w 754"/>
                <a:gd name="T97" fmla="*/ 380 h 466"/>
                <a:gd name="T98" fmla="*/ 426 w 754"/>
                <a:gd name="T99" fmla="*/ 384 h 466"/>
                <a:gd name="T100" fmla="*/ 410 w 754"/>
                <a:gd name="T101" fmla="*/ 404 h 466"/>
                <a:gd name="T102" fmla="*/ 358 w 754"/>
                <a:gd name="T103" fmla="*/ 392 h 466"/>
                <a:gd name="T104" fmla="*/ 286 w 754"/>
                <a:gd name="T105" fmla="*/ 352 h 466"/>
                <a:gd name="T106" fmla="*/ 252 w 754"/>
                <a:gd name="T107" fmla="*/ 346 h 466"/>
                <a:gd name="T108" fmla="*/ 200 w 754"/>
                <a:gd name="T109" fmla="*/ 338 h 466"/>
                <a:gd name="T110" fmla="*/ 184 w 754"/>
                <a:gd name="T111" fmla="*/ 350 h 466"/>
                <a:gd name="T112" fmla="*/ 202 w 754"/>
                <a:gd name="T113" fmla="*/ 380 h 466"/>
                <a:gd name="T114" fmla="*/ 196 w 754"/>
                <a:gd name="T115" fmla="*/ 392 h 466"/>
                <a:gd name="T116" fmla="*/ 164 w 754"/>
                <a:gd name="T117" fmla="*/ 390 h 466"/>
                <a:gd name="T118" fmla="*/ 128 w 754"/>
                <a:gd name="T119" fmla="*/ 406 h 466"/>
                <a:gd name="T120" fmla="*/ 96 w 754"/>
                <a:gd name="T121" fmla="*/ 454 h 466"/>
                <a:gd name="T122" fmla="*/ 80 w 754"/>
                <a:gd name="T123" fmla="*/ 466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54" h="466">
                  <a:moveTo>
                    <a:pt x="80" y="466"/>
                  </a:moveTo>
                  <a:lnTo>
                    <a:pt x="80" y="466"/>
                  </a:lnTo>
                  <a:lnTo>
                    <a:pt x="72" y="452"/>
                  </a:lnTo>
                  <a:lnTo>
                    <a:pt x="64" y="440"/>
                  </a:lnTo>
                  <a:lnTo>
                    <a:pt x="44" y="418"/>
                  </a:lnTo>
                  <a:lnTo>
                    <a:pt x="4" y="380"/>
                  </a:lnTo>
                  <a:lnTo>
                    <a:pt x="2" y="368"/>
                  </a:lnTo>
                  <a:lnTo>
                    <a:pt x="2" y="362"/>
                  </a:lnTo>
                  <a:lnTo>
                    <a:pt x="4" y="356"/>
                  </a:lnTo>
                  <a:lnTo>
                    <a:pt x="6" y="348"/>
                  </a:lnTo>
                  <a:lnTo>
                    <a:pt x="8" y="328"/>
                  </a:lnTo>
                  <a:lnTo>
                    <a:pt x="0" y="310"/>
                  </a:lnTo>
                  <a:lnTo>
                    <a:pt x="6" y="306"/>
                  </a:lnTo>
                  <a:lnTo>
                    <a:pt x="18" y="304"/>
                  </a:lnTo>
                  <a:lnTo>
                    <a:pt x="44" y="302"/>
                  </a:lnTo>
                  <a:lnTo>
                    <a:pt x="96" y="304"/>
                  </a:lnTo>
                  <a:lnTo>
                    <a:pt x="112" y="298"/>
                  </a:lnTo>
                  <a:lnTo>
                    <a:pt x="126" y="288"/>
                  </a:lnTo>
                  <a:lnTo>
                    <a:pt x="138" y="276"/>
                  </a:lnTo>
                  <a:lnTo>
                    <a:pt x="152" y="264"/>
                  </a:lnTo>
                  <a:lnTo>
                    <a:pt x="178" y="244"/>
                  </a:lnTo>
                  <a:lnTo>
                    <a:pt x="180" y="226"/>
                  </a:lnTo>
                  <a:lnTo>
                    <a:pt x="162" y="200"/>
                  </a:lnTo>
                  <a:lnTo>
                    <a:pt x="144" y="182"/>
                  </a:lnTo>
                  <a:lnTo>
                    <a:pt x="126" y="166"/>
                  </a:lnTo>
                  <a:lnTo>
                    <a:pt x="106" y="156"/>
                  </a:lnTo>
                  <a:lnTo>
                    <a:pt x="100" y="144"/>
                  </a:lnTo>
                  <a:lnTo>
                    <a:pt x="98" y="96"/>
                  </a:lnTo>
                  <a:lnTo>
                    <a:pt x="114" y="80"/>
                  </a:lnTo>
                  <a:lnTo>
                    <a:pt x="124" y="72"/>
                  </a:lnTo>
                  <a:lnTo>
                    <a:pt x="136" y="66"/>
                  </a:lnTo>
                  <a:lnTo>
                    <a:pt x="142" y="60"/>
                  </a:lnTo>
                  <a:lnTo>
                    <a:pt x="146" y="54"/>
                  </a:lnTo>
                  <a:lnTo>
                    <a:pt x="146" y="48"/>
                  </a:lnTo>
                  <a:lnTo>
                    <a:pt x="146" y="42"/>
                  </a:lnTo>
                  <a:lnTo>
                    <a:pt x="140" y="30"/>
                  </a:lnTo>
                  <a:lnTo>
                    <a:pt x="134" y="22"/>
                  </a:lnTo>
                  <a:lnTo>
                    <a:pt x="118" y="10"/>
                  </a:lnTo>
                  <a:lnTo>
                    <a:pt x="112" y="6"/>
                  </a:lnTo>
                  <a:lnTo>
                    <a:pt x="108" y="0"/>
                  </a:lnTo>
                  <a:lnTo>
                    <a:pt x="196" y="0"/>
                  </a:lnTo>
                  <a:lnTo>
                    <a:pt x="234" y="6"/>
                  </a:lnTo>
                  <a:lnTo>
                    <a:pt x="238" y="14"/>
                  </a:lnTo>
                  <a:lnTo>
                    <a:pt x="246" y="22"/>
                  </a:lnTo>
                  <a:lnTo>
                    <a:pt x="254" y="30"/>
                  </a:lnTo>
                  <a:lnTo>
                    <a:pt x="264" y="38"/>
                  </a:lnTo>
                  <a:lnTo>
                    <a:pt x="276" y="46"/>
                  </a:lnTo>
                  <a:lnTo>
                    <a:pt x="288" y="52"/>
                  </a:lnTo>
                  <a:lnTo>
                    <a:pt x="300" y="58"/>
                  </a:lnTo>
                  <a:lnTo>
                    <a:pt x="314" y="62"/>
                  </a:lnTo>
                  <a:lnTo>
                    <a:pt x="338" y="72"/>
                  </a:lnTo>
                  <a:lnTo>
                    <a:pt x="456" y="74"/>
                  </a:lnTo>
                  <a:lnTo>
                    <a:pt x="494" y="100"/>
                  </a:lnTo>
                  <a:lnTo>
                    <a:pt x="498" y="108"/>
                  </a:lnTo>
                  <a:lnTo>
                    <a:pt x="504" y="116"/>
                  </a:lnTo>
                  <a:lnTo>
                    <a:pt x="512" y="126"/>
                  </a:lnTo>
                  <a:lnTo>
                    <a:pt x="524" y="136"/>
                  </a:lnTo>
                  <a:lnTo>
                    <a:pt x="578" y="140"/>
                  </a:lnTo>
                  <a:lnTo>
                    <a:pt x="618" y="158"/>
                  </a:lnTo>
                  <a:lnTo>
                    <a:pt x="622" y="160"/>
                  </a:lnTo>
                  <a:lnTo>
                    <a:pt x="626" y="160"/>
                  </a:lnTo>
                  <a:lnTo>
                    <a:pt x="638" y="160"/>
                  </a:lnTo>
                  <a:lnTo>
                    <a:pt x="652" y="162"/>
                  </a:lnTo>
                  <a:lnTo>
                    <a:pt x="660" y="164"/>
                  </a:lnTo>
                  <a:lnTo>
                    <a:pt x="668" y="170"/>
                  </a:lnTo>
                  <a:lnTo>
                    <a:pt x="670" y="174"/>
                  </a:lnTo>
                  <a:lnTo>
                    <a:pt x="672" y="180"/>
                  </a:lnTo>
                  <a:lnTo>
                    <a:pt x="676" y="186"/>
                  </a:lnTo>
                  <a:lnTo>
                    <a:pt x="684" y="192"/>
                  </a:lnTo>
                  <a:lnTo>
                    <a:pt x="690" y="194"/>
                  </a:lnTo>
                  <a:lnTo>
                    <a:pt x="702" y="196"/>
                  </a:lnTo>
                  <a:lnTo>
                    <a:pt x="710" y="198"/>
                  </a:lnTo>
                  <a:lnTo>
                    <a:pt x="714" y="202"/>
                  </a:lnTo>
                  <a:lnTo>
                    <a:pt x="718" y="208"/>
                  </a:lnTo>
                  <a:lnTo>
                    <a:pt x="720" y="214"/>
                  </a:lnTo>
                  <a:lnTo>
                    <a:pt x="708" y="228"/>
                  </a:lnTo>
                  <a:lnTo>
                    <a:pt x="706" y="236"/>
                  </a:lnTo>
                  <a:lnTo>
                    <a:pt x="702" y="250"/>
                  </a:lnTo>
                  <a:lnTo>
                    <a:pt x="708" y="256"/>
                  </a:lnTo>
                  <a:lnTo>
                    <a:pt x="716" y="264"/>
                  </a:lnTo>
                  <a:lnTo>
                    <a:pt x="724" y="274"/>
                  </a:lnTo>
                  <a:lnTo>
                    <a:pt x="732" y="290"/>
                  </a:lnTo>
                  <a:lnTo>
                    <a:pt x="732" y="298"/>
                  </a:lnTo>
                  <a:lnTo>
                    <a:pt x="734" y="310"/>
                  </a:lnTo>
                  <a:lnTo>
                    <a:pt x="736" y="316"/>
                  </a:lnTo>
                  <a:lnTo>
                    <a:pt x="740" y="320"/>
                  </a:lnTo>
                  <a:lnTo>
                    <a:pt x="746" y="326"/>
                  </a:lnTo>
                  <a:lnTo>
                    <a:pt x="754" y="330"/>
                  </a:lnTo>
                  <a:lnTo>
                    <a:pt x="754" y="334"/>
                  </a:lnTo>
                  <a:lnTo>
                    <a:pt x="734" y="338"/>
                  </a:lnTo>
                  <a:lnTo>
                    <a:pt x="718" y="342"/>
                  </a:lnTo>
                  <a:lnTo>
                    <a:pt x="704" y="348"/>
                  </a:lnTo>
                  <a:lnTo>
                    <a:pt x="692" y="354"/>
                  </a:lnTo>
                  <a:lnTo>
                    <a:pt x="670" y="372"/>
                  </a:lnTo>
                  <a:lnTo>
                    <a:pt x="640" y="392"/>
                  </a:lnTo>
                  <a:lnTo>
                    <a:pt x="634" y="396"/>
                  </a:lnTo>
                  <a:lnTo>
                    <a:pt x="626" y="400"/>
                  </a:lnTo>
                  <a:lnTo>
                    <a:pt x="616" y="414"/>
                  </a:lnTo>
                  <a:lnTo>
                    <a:pt x="598" y="420"/>
                  </a:lnTo>
                  <a:lnTo>
                    <a:pt x="582" y="424"/>
                  </a:lnTo>
                  <a:lnTo>
                    <a:pt x="576" y="426"/>
                  </a:lnTo>
                  <a:lnTo>
                    <a:pt x="570" y="430"/>
                  </a:lnTo>
                  <a:lnTo>
                    <a:pt x="562" y="434"/>
                  </a:lnTo>
                  <a:lnTo>
                    <a:pt x="556" y="442"/>
                  </a:lnTo>
                  <a:lnTo>
                    <a:pt x="544" y="448"/>
                  </a:lnTo>
                  <a:lnTo>
                    <a:pt x="512" y="422"/>
                  </a:lnTo>
                  <a:lnTo>
                    <a:pt x="500" y="418"/>
                  </a:lnTo>
                  <a:lnTo>
                    <a:pt x="490" y="414"/>
                  </a:lnTo>
                  <a:lnTo>
                    <a:pt x="482" y="408"/>
                  </a:lnTo>
                  <a:lnTo>
                    <a:pt x="474" y="402"/>
                  </a:lnTo>
                  <a:lnTo>
                    <a:pt x="462" y="390"/>
                  </a:lnTo>
                  <a:lnTo>
                    <a:pt x="450" y="380"/>
                  </a:lnTo>
                  <a:lnTo>
                    <a:pt x="434" y="382"/>
                  </a:lnTo>
                  <a:lnTo>
                    <a:pt x="426" y="384"/>
                  </a:lnTo>
                  <a:lnTo>
                    <a:pt x="420" y="392"/>
                  </a:lnTo>
                  <a:lnTo>
                    <a:pt x="410" y="404"/>
                  </a:lnTo>
                  <a:lnTo>
                    <a:pt x="392" y="402"/>
                  </a:lnTo>
                  <a:lnTo>
                    <a:pt x="374" y="398"/>
                  </a:lnTo>
                  <a:lnTo>
                    <a:pt x="358" y="392"/>
                  </a:lnTo>
                  <a:lnTo>
                    <a:pt x="342" y="384"/>
                  </a:lnTo>
                  <a:lnTo>
                    <a:pt x="312" y="366"/>
                  </a:lnTo>
                  <a:lnTo>
                    <a:pt x="286" y="352"/>
                  </a:lnTo>
                  <a:lnTo>
                    <a:pt x="268" y="348"/>
                  </a:lnTo>
                  <a:lnTo>
                    <a:pt x="252" y="346"/>
                  </a:lnTo>
                  <a:lnTo>
                    <a:pt x="228" y="338"/>
                  </a:lnTo>
                  <a:lnTo>
                    <a:pt x="200" y="338"/>
                  </a:lnTo>
                  <a:lnTo>
                    <a:pt x="192" y="342"/>
                  </a:lnTo>
                  <a:lnTo>
                    <a:pt x="186" y="344"/>
                  </a:lnTo>
                  <a:lnTo>
                    <a:pt x="184" y="350"/>
                  </a:lnTo>
                  <a:lnTo>
                    <a:pt x="186" y="358"/>
                  </a:lnTo>
                  <a:lnTo>
                    <a:pt x="192" y="368"/>
                  </a:lnTo>
                  <a:lnTo>
                    <a:pt x="202" y="380"/>
                  </a:lnTo>
                  <a:lnTo>
                    <a:pt x="196" y="392"/>
                  </a:lnTo>
                  <a:lnTo>
                    <a:pt x="182" y="390"/>
                  </a:lnTo>
                  <a:lnTo>
                    <a:pt x="164" y="390"/>
                  </a:lnTo>
                  <a:lnTo>
                    <a:pt x="150" y="394"/>
                  </a:lnTo>
                  <a:lnTo>
                    <a:pt x="138" y="398"/>
                  </a:lnTo>
                  <a:lnTo>
                    <a:pt x="128" y="406"/>
                  </a:lnTo>
                  <a:lnTo>
                    <a:pt x="118" y="414"/>
                  </a:lnTo>
                  <a:lnTo>
                    <a:pt x="112" y="426"/>
                  </a:lnTo>
                  <a:lnTo>
                    <a:pt x="96" y="454"/>
                  </a:lnTo>
                  <a:lnTo>
                    <a:pt x="88" y="460"/>
                  </a:lnTo>
                  <a:lnTo>
                    <a:pt x="80" y="466"/>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7" name="Freeform 24"/>
            <p:cNvSpPr>
              <a:spLocks/>
            </p:cNvSpPr>
            <p:nvPr/>
          </p:nvSpPr>
          <p:spPr bwMode="auto">
            <a:xfrm>
              <a:off x="4408464" y="3241474"/>
              <a:ext cx="456175" cy="561899"/>
            </a:xfrm>
            <a:custGeom>
              <a:avLst/>
              <a:gdLst>
                <a:gd name="T0" fmla="*/ 212 w 466"/>
                <a:gd name="T1" fmla="*/ 570 h 574"/>
                <a:gd name="T2" fmla="*/ 202 w 466"/>
                <a:gd name="T3" fmla="*/ 516 h 574"/>
                <a:gd name="T4" fmla="*/ 166 w 466"/>
                <a:gd name="T5" fmla="*/ 522 h 574"/>
                <a:gd name="T6" fmla="*/ 148 w 466"/>
                <a:gd name="T7" fmla="*/ 546 h 574"/>
                <a:gd name="T8" fmla="*/ 140 w 466"/>
                <a:gd name="T9" fmla="*/ 538 h 574"/>
                <a:gd name="T10" fmla="*/ 122 w 466"/>
                <a:gd name="T11" fmla="*/ 520 h 574"/>
                <a:gd name="T12" fmla="*/ 114 w 466"/>
                <a:gd name="T13" fmla="*/ 490 h 574"/>
                <a:gd name="T14" fmla="*/ 102 w 466"/>
                <a:gd name="T15" fmla="*/ 470 h 574"/>
                <a:gd name="T16" fmla="*/ 100 w 466"/>
                <a:gd name="T17" fmla="*/ 446 h 574"/>
                <a:gd name="T18" fmla="*/ 106 w 466"/>
                <a:gd name="T19" fmla="*/ 416 h 574"/>
                <a:gd name="T20" fmla="*/ 68 w 466"/>
                <a:gd name="T21" fmla="*/ 398 h 574"/>
                <a:gd name="T22" fmla="*/ 58 w 466"/>
                <a:gd name="T23" fmla="*/ 380 h 574"/>
                <a:gd name="T24" fmla="*/ 56 w 466"/>
                <a:gd name="T25" fmla="*/ 366 h 574"/>
                <a:gd name="T26" fmla="*/ 86 w 466"/>
                <a:gd name="T27" fmla="*/ 346 h 574"/>
                <a:gd name="T28" fmla="*/ 96 w 466"/>
                <a:gd name="T29" fmla="*/ 284 h 574"/>
                <a:gd name="T30" fmla="*/ 78 w 466"/>
                <a:gd name="T31" fmla="*/ 252 h 574"/>
                <a:gd name="T32" fmla="*/ 48 w 466"/>
                <a:gd name="T33" fmla="*/ 262 h 574"/>
                <a:gd name="T34" fmla="*/ 30 w 466"/>
                <a:gd name="T35" fmla="*/ 252 h 574"/>
                <a:gd name="T36" fmla="*/ 0 w 466"/>
                <a:gd name="T37" fmla="*/ 202 h 574"/>
                <a:gd name="T38" fmla="*/ 10 w 466"/>
                <a:gd name="T39" fmla="*/ 180 h 574"/>
                <a:gd name="T40" fmla="*/ 42 w 466"/>
                <a:gd name="T41" fmla="*/ 148 h 574"/>
                <a:gd name="T42" fmla="*/ 44 w 466"/>
                <a:gd name="T43" fmla="*/ 72 h 574"/>
                <a:gd name="T44" fmla="*/ 58 w 466"/>
                <a:gd name="T45" fmla="*/ 74 h 574"/>
                <a:gd name="T46" fmla="*/ 76 w 466"/>
                <a:gd name="T47" fmla="*/ 110 h 574"/>
                <a:gd name="T48" fmla="*/ 110 w 466"/>
                <a:gd name="T49" fmla="*/ 120 h 574"/>
                <a:gd name="T50" fmla="*/ 126 w 466"/>
                <a:gd name="T51" fmla="*/ 80 h 574"/>
                <a:gd name="T52" fmla="*/ 134 w 466"/>
                <a:gd name="T53" fmla="*/ 54 h 574"/>
                <a:gd name="T54" fmla="*/ 102 w 466"/>
                <a:gd name="T55" fmla="*/ 6 h 574"/>
                <a:gd name="T56" fmla="*/ 118 w 466"/>
                <a:gd name="T57" fmla="*/ 0 h 574"/>
                <a:gd name="T58" fmla="*/ 150 w 466"/>
                <a:gd name="T59" fmla="*/ 40 h 574"/>
                <a:gd name="T60" fmla="*/ 176 w 466"/>
                <a:gd name="T61" fmla="*/ 80 h 574"/>
                <a:gd name="T62" fmla="*/ 264 w 466"/>
                <a:gd name="T63" fmla="*/ 106 h 574"/>
                <a:gd name="T64" fmla="*/ 294 w 466"/>
                <a:gd name="T65" fmla="*/ 174 h 574"/>
                <a:gd name="T66" fmla="*/ 318 w 466"/>
                <a:gd name="T67" fmla="*/ 202 h 574"/>
                <a:gd name="T68" fmla="*/ 358 w 466"/>
                <a:gd name="T69" fmla="*/ 194 h 574"/>
                <a:gd name="T70" fmla="*/ 362 w 466"/>
                <a:gd name="T71" fmla="*/ 180 h 574"/>
                <a:gd name="T72" fmla="*/ 388 w 466"/>
                <a:gd name="T73" fmla="*/ 194 h 574"/>
                <a:gd name="T74" fmla="*/ 382 w 466"/>
                <a:gd name="T75" fmla="*/ 224 h 574"/>
                <a:gd name="T76" fmla="*/ 338 w 466"/>
                <a:gd name="T77" fmla="*/ 250 h 574"/>
                <a:gd name="T78" fmla="*/ 330 w 466"/>
                <a:gd name="T79" fmla="*/ 280 h 574"/>
                <a:gd name="T80" fmla="*/ 326 w 466"/>
                <a:gd name="T81" fmla="*/ 302 h 574"/>
                <a:gd name="T82" fmla="*/ 380 w 466"/>
                <a:gd name="T83" fmla="*/ 346 h 574"/>
                <a:gd name="T84" fmla="*/ 392 w 466"/>
                <a:gd name="T85" fmla="*/ 360 h 574"/>
                <a:gd name="T86" fmla="*/ 456 w 466"/>
                <a:gd name="T87" fmla="*/ 378 h 574"/>
                <a:gd name="T88" fmla="*/ 466 w 466"/>
                <a:gd name="T89" fmla="*/ 402 h 574"/>
                <a:gd name="T90" fmla="*/ 426 w 466"/>
                <a:gd name="T91" fmla="*/ 420 h 574"/>
                <a:gd name="T92" fmla="*/ 416 w 466"/>
                <a:gd name="T93" fmla="*/ 440 h 574"/>
                <a:gd name="T94" fmla="*/ 420 w 466"/>
                <a:gd name="T95" fmla="*/ 460 h 574"/>
                <a:gd name="T96" fmla="*/ 400 w 466"/>
                <a:gd name="T97" fmla="*/ 522 h 574"/>
                <a:gd name="T98" fmla="*/ 378 w 466"/>
                <a:gd name="T99" fmla="*/ 546 h 574"/>
                <a:gd name="T100" fmla="*/ 330 w 466"/>
                <a:gd name="T101" fmla="*/ 560 h 574"/>
                <a:gd name="T102" fmla="*/ 278 w 466"/>
                <a:gd name="T103" fmla="*/ 566 h 574"/>
                <a:gd name="T104" fmla="*/ 256 w 466"/>
                <a:gd name="T105" fmla="*/ 536 h 574"/>
                <a:gd name="T106" fmla="*/ 238 w 466"/>
                <a:gd name="T107" fmla="*/ 532 h 574"/>
                <a:gd name="T108" fmla="*/ 226 w 466"/>
                <a:gd name="T109" fmla="*/ 574 h 5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66" h="574">
                  <a:moveTo>
                    <a:pt x="216" y="574"/>
                  </a:moveTo>
                  <a:lnTo>
                    <a:pt x="216" y="574"/>
                  </a:lnTo>
                  <a:lnTo>
                    <a:pt x="212" y="570"/>
                  </a:lnTo>
                  <a:lnTo>
                    <a:pt x="212" y="524"/>
                  </a:lnTo>
                  <a:lnTo>
                    <a:pt x="202" y="516"/>
                  </a:lnTo>
                  <a:lnTo>
                    <a:pt x="182" y="516"/>
                  </a:lnTo>
                  <a:lnTo>
                    <a:pt x="176" y="518"/>
                  </a:lnTo>
                  <a:lnTo>
                    <a:pt x="170" y="520"/>
                  </a:lnTo>
                  <a:lnTo>
                    <a:pt x="166" y="522"/>
                  </a:lnTo>
                  <a:lnTo>
                    <a:pt x="162" y="528"/>
                  </a:lnTo>
                  <a:lnTo>
                    <a:pt x="154" y="542"/>
                  </a:lnTo>
                  <a:lnTo>
                    <a:pt x="148" y="546"/>
                  </a:lnTo>
                  <a:lnTo>
                    <a:pt x="144" y="548"/>
                  </a:lnTo>
                  <a:lnTo>
                    <a:pt x="142" y="542"/>
                  </a:lnTo>
                  <a:lnTo>
                    <a:pt x="140" y="538"/>
                  </a:lnTo>
                  <a:lnTo>
                    <a:pt x="130" y="532"/>
                  </a:lnTo>
                  <a:lnTo>
                    <a:pt x="122" y="520"/>
                  </a:lnTo>
                  <a:lnTo>
                    <a:pt x="122" y="510"/>
                  </a:lnTo>
                  <a:lnTo>
                    <a:pt x="120" y="502"/>
                  </a:lnTo>
                  <a:lnTo>
                    <a:pt x="118" y="494"/>
                  </a:lnTo>
                  <a:lnTo>
                    <a:pt x="114" y="490"/>
                  </a:lnTo>
                  <a:lnTo>
                    <a:pt x="108" y="480"/>
                  </a:lnTo>
                  <a:lnTo>
                    <a:pt x="104" y="476"/>
                  </a:lnTo>
                  <a:lnTo>
                    <a:pt x="102" y="470"/>
                  </a:lnTo>
                  <a:lnTo>
                    <a:pt x="94" y="462"/>
                  </a:lnTo>
                  <a:lnTo>
                    <a:pt x="94" y="452"/>
                  </a:lnTo>
                  <a:lnTo>
                    <a:pt x="100" y="446"/>
                  </a:lnTo>
                  <a:lnTo>
                    <a:pt x="112" y="436"/>
                  </a:lnTo>
                  <a:lnTo>
                    <a:pt x="110" y="424"/>
                  </a:lnTo>
                  <a:lnTo>
                    <a:pt x="106" y="416"/>
                  </a:lnTo>
                  <a:lnTo>
                    <a:pt x="100" y="410"/>
                  </a:lnTo>
                  <a:lnTo>
                    <a:pt x="92" y="406"/>
                  </a:lnTo>
                  <a:lnTo>
                    <a:pt x="74" y="400"/>
                  </a:lnTo>
                  <a:lnTo>
                    <a:pt x="68" y="398"/>
                  </a:lnTo>
                  <a:lnTo>
                    <a:pt x="60" y="394"/>
                  </a:lnTo>
                  <a:lnTo>
                    <a:pt x="58" y="380"/>
                  </a:lnTo>
                  <a:lnTo>
                    <a:pt x="54" y="376"/>
                  </a:lnTo>
                  <a:lnTo>
                    <a:pt x="54" y="370"/>
                  </a:lnTo>
                  <a:lnTo>
                    <a:pt x="56" y="366"/>
                  </a:lnTo>
                  <a:lnTo>
                    <a:pt x="64" y="356"/>
                  </a:lnTo>
                  <a:lnTo>
                    <a:pt x="74" y="350"/>
                  </a:lnTo>
                  <a:lnTo>
                    <a:pt x="86" y="346"/>
                  </a:lnTo>
                  <a:lnTo>
                    <a:pt x="102" y="326"/>
                  </a:lnTo>
                  <a:lnTo>
                    <a:pt x="100" y="304"/>
                  </a:lnTo>
                  <a:lnTo>
                    <a:pt x="96" y="284"/>
                  </a:lnTo>
                  <a:lnTo>
                    <a:pt x="88" y="266"/>
                  </a:lnTo>
                  <a:lnTo>
                    <a:pt x="84" y="260"/>
                  </a:lnTo>
                  <a:lnTo>
                    <a:pt x="78" y="252"/>
                  </a:lnTo>
                  <a:lnTo>
                    <a:pt x="56" y="252"/>
                  </a:lnTo>
                  <a:lnTo>
                    <a:pt x="48" y="262"/>
                  </a:lnTo>
                  <a:lnTo>
                    <a:pt x="40" y="264"/>
                  </a:lnTo>
                  <a:lnTo>
                    <a:pt x="34" y="258"/>
                  </a:lnTo>
                  <a:lnTo>
                    <a:pt x="30" y="252"/>
                  </a:lnTo>
                  <a:lnTo>
                    <a:pt x="24" y="238"/>
                  </a:lnTo>
                  <a:lnTo>
                    <a:pt x="20" y="216"/>
                  </a:lnTo>
                  <a:lnTo>
                    <a:pt x="0" y="202"/>
                  </a:lnTo>
                  <a:lnTo>
                    <a:pt x="2" y="194"/>
                  </a:lnTo>
                  <a:lnTo>
                    <a:pt x="6" y="186"/>
                  </a:lnTo>
                  <a:lnTo>
                    <a:pt x="10" y="180"/>
                  </a:lnTo>
                  <a:lnTo>
                    <a:pt x="16" y="172"/>
                  </a:lnTo>
                  <a:lnTo>
                    <a:pt x="30" y="160"/>
                  </a:lnTo>
                  <a:lnTo>
                    <a:pt x="42" y="148"/>
                  </a:lnTo>
                  <a:lnTo>
                    <a:pt x="46" y="128"/>
                  </a:lnTo>
                  <a:lnTo>
                    <a:pt x="46" y="108"/>
                  </a:lnTo>
                  <a:lnTo>
                    <a:pt x="44" y="72"/>
                  </a:lnTo>
                  <a:lnTo>
                    <a:pt x="48" y="70"/>
                  </a:lnTo>
                  <a:lnTo>
                    <a:pt x="58" y="74"/>
                  </a:lnTo>
                  <a:lnTo>
                    <a:pt x="60" y="82"/>
                  </a:lnTo>
                  <a:lnTo>
                    <a:pt x="66" y="96"/>
                  </a:lnTo>
                  <a:lnTo>
                    <a:pt x="72" y="104"/>
                  </a:lnTo>
                  <a:lnTo>
                    <a:pt x="76" y="110"/>
                  </a:lnTo>
                  <a:lnTo>
                    <a:pt x="82" y="116"/>
                  </a:lnTo>
                  <a:lnTo>
                    <a:pt x="90" y="120"/>
                  </a:lnTo>
                  <a:lnTo>
                    <a:pt x="110" y="120"/>
                  </a:lnTo>
                  <a:lnTo>
                    <a:pt x="118" y="104"/>
                  </a:lnTo>
                  <a:lnTo>
                    <a:pt x="122" y="92"/>
                  </a:lnTo>
                  <a:lnTo>
                    <a:pt x="126" y="80"/>
                  </a:lnTo>
                  <a:lnTo>
                    <a:pt x="132" y="66"/>
                  </a:lnTo>
                  <a:lnTo>
                    <a:pt x="134" y="54"/>
                  </a:lnTo>
                  <a:lnTo>
                    <a:pt x="96" y="18"/>
                  </a:lnTo>
                  <a:lnTo>
                    <a:pt x="98" y="10"/>
                  </a:lnTo>
                  <a:lnTo>
                    <a:pt x="102" y="6"/>
                  </a:lnTo>
                  <a:lnTo>
                    <a:pt x="106" y="4"/>
                  </a:lnTo>
                  <a:lnTo>
                    <a:pt x="112" y="0"/>
                  </a:lnTo>
                  <a:lnTo>
                    <a:pt x="118" y="0"/>
                  </a:lnTo>
                  <a:lnTo>
                    <a:pt x="128" y="12"/>
                  </a:lnTo>
                  <a:lnTo>
                    <a:pt x="140" y="24"/>
                  </a:lnTo>
                  <a:lnTo>
                    <a:pt x="150" y="40"/>
                  </a:lnTo>
                  <a:lnTo>
                    <a:pt x="160" y="60"/>
                  </a:lnTo>
                  <a:lnTo>
                    <a:pt x="176" y="80"/>
                  </a:lnTo>
                  <a:lnTo>
                    <a:pt x="248" y="94"/>
                  </a:lnTo>
                  <a:lnTo>
                    <a:pt x="264" y="106"/>
                  </a:lnTo>
                  <a:lnTo>
                    <a:pt x="272" y="126"/>
                  </a:lnTo>
                  <a:lnTo>
                    <a:pt x="280" y="150"/>
                  </a:lnTo>
                  <a:lnTo>
                    <a:pt x="286" y="162"/>
                  </a:lnTo>
                  <a:lnTo>
                    <a:pt x="294" y="174"/>
                  </a:lnTo>
                  <a:lnTo>
                    <a:pt x="302" y="184"/>
                  </a:lnTo>
                  <a:lnTo>
                    <a:pt x="314" y="194"/>
                  </a:lnTo>
                  <a:lnTo>
                    <a:pt x="318" y="202"/>
                  </a:lnTo>
                  <a:lnTo>
                    <a:pt x="336" y="200"/>
                  </a:lnTo>
                  <a:lnTo>
                    <a:pt x="348" y="198"/>
                  </a:lnTo>
                  <a:lnTo>
                    <a:pt x="358" y="194"/>
                  </a:lnTo>
                  <a:lnTo>
                    <a:pt x="360" y="182"/>
                  </a:lnTo>
                  <a:lnTo>
                    <a:pt x="360" y="180"/>
                  </a:lnTo>
                  <a:lnTo>
                    <a:pt x="362" y="180"/>
                  </a:lnTo>
                  <a:lnTo>
                    <a:pt x="366" y="180"/>
                  </a:lnTo>
                  <a:lnTo>
                    <a:pt x="380" y="180"/>
                  </a:lnTo>
                  <a:lnTo>
                    <a:pt x="388" y="194"/>
                  </a:lnTo>
                  <a:lnTo>
                    <a:pt x="392" y="206"/>
                  </a:lnTo>
                  <a:lnTo>
                    <a:pt x="394" y="220"/>
                  </a:lnTo>
                  <a:lnTo>
                    <a:pt x="382" y="224"/>
                  </a:lnTo>
                  <a:lnTo>
                    <a:pt x="370" y="226"/>
                  </a:lnTo>
                  <a:lnTo>
                    <a:pt x="348" y="226"/>
                  </a:lnTo>
                  <a:lnTo>
                    <a:pt x="338" y="250"/>
                  </a:lnTo>
                  <a:lnTo>
                    <a:pt x="334" y="274"/>
                  </a:lnTo>
                  <a:lnTo>
                    <a:pt x="330" y="280"/>
                  </a:lnTo>
                  <a:lnTo>
                    <a:pt x="326" y="284"/>
                  </a:lnTo>
                  <a:lnTo>
                    <a:pt x="326" y="292"/>
                  </a:lnTo>
                  <a:lnTo>
                    <a:pt x="326" y="302"/>
                  </a:lnTo>
                  <a:lnTo>
                    <a:pt x="368" y="342"/>
                  </a:lnTo>
                  <a:lnTo>
                    <a:pt x="372" y="344"/>
                  </a:lnTo>
                  <a:lnTo>
                    <a:pt x="380" y="346"/>
                  </a:lnTo>
                  <a:lnTo>
                    <a:pt x="388" y="350"/>
                  </a:lnTo>
                  <a:lnTo>
                    <a:pt x="390" y="354"/>
                  </a:lnTo>
                  <a:lnTo>
                    <a:pt x="392" y="360"/>
                  </a:lnTo>
                  <a:lnTo>
                    <a:pt x="408" y="374"/>
                  </a:lnTo>
                  <a:lnTo>
                    <a:pt x="456" y="378"/>
                  </a:lnTo>
                  <a:lnTo>
                    <a:pt x="466" y="386"/>
                  </a:lnTo>
                  <a:lnTo>
                    <a:pt x="466" y="402"/>
                  </a:lnTo>
                  <a:lnTo>
                    <a:pt x="458" y="408"/>
                  </a:lnTo>
                  <a:lnTo>
                    <a:pt x="450" y="412"/>
                  </a:lnTo>
                  <a:lnTo>
                    <a:pt x="434" y="416"/>
                  </a:lnTo>
                  <a:lnTo>
                    <a:pt x="426" y="420"/>
                  </a:lnTo>
                  <a:lnTo>
                    <a:pt x="422" y="424"/>
                  </a:lnTo>
                  <a:lnTo>
                    <a:pt x="418" y="430"/>
                  </a:lnTo>
                  <a:lnTo>
                    <a:pt x="416" y="440"/>
                  </a:lnTo>
                  <a:lnTo>
                    <a:pt x="420" y="450"/>
                  </a:lnTo>
                  <a:lnTo>
                    <a:pt x="420" y="456"/>
                  </a:lnTo>
                  <a:lnTo>
                    <a:pt x="420" y="460"/>
                  </a:lnTo>
                  <a:lnTo>
                    <a:pt x="408" y="466"/>
                  </a:lnTo>
                  <a:lnTo>
                    <a:pt x="400" y="472"/>
                  </a:lnTo>
                  <a:lnTo>
                    <a:pt x="400" y="522"/>
                  </a:lnTo>
                  <a:lnTo>
                    <a:pt x="392" y="532"/>
                  </a:lnTo>
                  <a:lnTo>
                    <a:pt x="384" y="540"/>
                  </a:lnTo>
                  <a:lnTo>
                    <a:pt x="378" y="546"/>
                  </a:lnTo>
                  <a:lnTo>
                    <a:pt x="368" y="550"/>
                  </a:lnTo>
                  <a:lnTo>
                    <a:pt x="352" y="556"/>
                  </a:lnTo>
                  <a:lnTo>
                    <a:pt x="330" y="560"/>
                  </a:lnTo>
                  <a:lnTo>
                    <a:pt x="316" y="566"/>
                  </a:lnTo>
                  <a:lnTo>
                    <a:pt x="302" y="570"/>
                  </a:lnTo>
                  <a:lnTo>
                    <a:pt x="290" y="570"/>
                  </a:lnTo>
                  <a:lnTo>
                    <a:pt x="278" y="566"/>
                  </a:lnTo>
                  <a:lnTo>
                    <a:pt x="268" y="556"/>
                  </a:lnTo>
                  <a:lnTo>
                    <a:pt x="260" y="546"/>
                  </a:lnTo>
                  <a:lnTo>
                    <a:pt x="256" y="536"/>
                  </a:lnTo>
                  <a:lnTo>
                    <a:pt x="250" y="530"/>
                  </a:lnTo>
                  <a:lnTo>
                    <a:pt x="242" y="530"/>
                  </a:lnTo>
                  <a:lnTo>
                    <a:pt x="238" y="532"/>
                  </a:lnTo>
                  <a:lnTo>
                    <a:pt x="234" y="542"/>
                  </a:lnTo>
                  <a:lnTo>
                    <a:pt x="226" y="574"/>
                  </a:lnTo>
                  <a:lnTo>
                    <a:pt x="216" y="574"/>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8" name="Freeform 25"/>
            <p:cNvSpPr>
              <a:spLocks/>
            </p:cNvSpPr>
            <p:nvPr/>
          </p:nvSpPr>
          <p:spPr bwMode="auto">
            <a:xfrm>
              <a:off x="4529850" y="3165119"/>
              <a:ext cx="532531" cy="526658"/>
            </a:xfrm>
            <a:custGeom>
              <a:avLst/>
              <a:gdLst>
                <a:gd name="T0" fmla="*/ 322 w 544"/>
                <a:gd name="T1" fmla="*/ 532 h 538"/>
                <a:gd name="T2" fmla="*/ 308 w 544"/>
                <a:gd name="T3" fmla="*/ 518 h 538"/>
                <a:gd name="T4" fmla="*/ 308 w 544"/>
                <a:gd name="T5" fmla="*/ 508 h 538"/>
                <a:gd name="T6" fmla="*/ 354 w 544"/>
                <a:gd name="T7" fmla="*/ 484 h 538"/>
                <a:gd name="T8" fmla="*/ 342 w 544"/>
                <a:gd name="T9" fmla="*/ 450 h 538"/>
                <a:gd name="T10" fmla="*/ 298 w 544"/>
                <a:gd name="T11" fmla="*/ 444 h 538"/>
                <a:gd name="T12" fmla="*/ 272 w 544"/>
                <a:gd name="T13" fmla="*/ 420 h 538"/>
                <a:gd name="T14" fmla="*/ 240 w 544"/>
                <a:gd name="T15" fmla="*/ 400 h 538"/>
                <a:gd name="T16" fmla="*/ 216 w 544"/>
                <a:gd name="T17" fmla="*/ 380 h 538"/>
                <a:gd name="T18" fmla="*/ 216 w 544"/>
                <a:gd name="T19" fmla="*/ 364 h 538"/>
                <a:gd name="T20" fmla="*/ 224 w 544"/>
                <a:gd name="T21" fmla="*/ 334 h 538"/>
                <a:gd name="T22" fmla="*/ 254 w 544"/>
                <a:gd name="T23" fmla="*/ 314 h 538"/>
                <a:gd name="T24" fmla="*/ 280 w 544"/>
                <a:gd name="T25" fmla="*/ 304 h 538"/>
                <a:gd name="T26" fmla="*/ 264 w 544"/>
                <a:gd name="T27" fmla="*/ 250 h 538"/>
                <a:gd name="T28" fmla="*/ 228 w 544"/>
                <a:gd name="T29" fmla="*/ 252 h 538"/>
                <a:gd name="T30" fmla="*/ 202 w 544"/>
                <a:gd name="T31" fmla="*/ 272 h 538"/>
                <a:gd name="T32" fmla="*/ 186 w 544"/>
                <a:gd name="T33" fmla="*/ 256 h 538"/>
                <a:gd name="T34" fmla="*/ 152 w 544"/>
                <a:gd name="T35" fmla="*/ 186 h 538"/>
                <a:gd name="T36" fmla="*/ 116 w 544"/>
                <a:gd name="T37" fmla="*/ 158 h 538"/>
                <a:gd name="T38" fmla="*/ 58 w 544"/>
                <a:gd name="T39" fmla="*/ 146 h 538"/>
                <a:gd name="T40" fmla="*/ 26 w 544"/>
                <a:gd name="T41" fmla="*/ 98 h 538"/>
                <a:gd name="T42" fmla="*/ 0 w 544"/>
                <a:gd name="T43" fmla="*/ 56 h 538"/>
                <a:gd name="T44" fmla="*/ 10 w 544"/>
                <a:gd name="T45" fmla="*/ 36 h 538"/>
                <a:gd name="T46" fmla="*/ 30 w 544"/>
                <a:gd name="T47" fmla="*/ 52 h 538"/>
                <a:gd name="T48" fmla="*/ 36 w 544"/>
                <a:gd name="T49" fmla="*/ 60 h 538"/>
                <a:gd name="T50" fmla="*/ 60 w 544"/>
                <a:gd name="T51" fmla="*/ 90 h 538"/>
                <a:gd name="T52" fmla="*/ 112 w 544"/>
                <a:gd name="T53" fmla="*/ 98 h 538"/>
                <a:gd name="T54" fmla="*/ 140 w 544"/>
                <a:gd name="T55" fmla="*/ 68 h 538"/>
                <a:gd name="T56" fmla="*/ 160 w 544"/>
                <a:gd name="T57" fmla="*/ 76 h 538"/>
                <a:gd name="T58" fmla="*/ 200 w 544"/>
                <a:gd name="T59" fmla="*/ 50 h 538"/>
                <a:gd name="T60" fmla="*/ 212 w 544"/>
                <a:gd name="T61" fmla="*/ 10 h 538"/>
                <a:gd name="T62" fmla="*/ 236 w 544"/>
                <a:gd name="T63" fmla="*/ 0 h 538"/>
                <a:gd name="T64" fmla="*/ 268 w 544"/>
                <a:gd name="T65" fmla="*/ 52 h 538"/>
                <a:gd name="T66" fmla="*/ 338 w 544"/>
                <a:gd name="T67" fmla="*/ 88 h 538"/>
                <a:gd name="T68" fmla="*/ 412 w 544"/>
                <a:gd name="T69" fmla="*/ 218 h 538"/>
                <a:gd name="T70" fmla="*/ 424 w 544"/>
                <a:gd name="T71" fmla="*/ 258 h 538"/>
                <a:gd name="T72" fmla="*/ 500 w 544"/>
                <a:gd name="T73" fmla="*/ 312 h 538"/>
                <a:gd name="T74" fmla="*/ 526 w 544"/>
                <a:gd name="T75" fmla="*/ 336 h 538"/>
                <a:gd name="T76" fmla="*/ 470 w 544"/>
                <a:gd name="T77" fmla="*/ 340 h 538"/>
                <a:gd name="T78" fmla="*/ 504 w 544"/>
                <a:gd name="T79" fmla="*/ 374 h 538"/>
                <a:gd name="T80" fmla="*/ 498 w 544"/>
                <a:gd name="T81" fmla="*/ 392 h 538"/>
                <a:gd name="T82" fmla="*/ 540 w 544"/>
                <a:gd name="T83" fmla="*/ 420 h 538"/>
                <a:gd name="T84" fmla="*/ 540 w 544"/>
                <a:gd name="T85" fmla="*/ 440 h 538"/>
                <a:gd name="T86" fmla="*/ 502 w 544"/>
                <a:gd name="T87" fmla="*/ 468 h 538"/>
                <a:gd name="T88" fmla="*/ 498 w 544"/>
                <a:gd name="T89" fmla="*/ 474 h 538"/>
                <a:gd name="T90" fmla="*/ 452 w 544"/>
                <a:gd name="T91" fmla="*/ 514 h 538"/>
                <a:gd name="T92" fmla="*/ 416 w 544"/>
                <a:gd name="T93" fmla="*/ 530 h 538"/>
                <a:gd name="T94" fmla="*/ 342 w 544"/>
                <a:gd name="T95" fmla="*/ 538 h 5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44" h="538">
                  <a:moveTo>
                    <a:pt x="342" y="538"/>
                  </a:moveTo>
                  <a:lnTo>
                    <a:pt x="342" y="538"/>
                  </a:lnTo>
                  <a:lnTo>
                    <a:pt x="330" y="534"/>
                  </a:lnTo>
                  <a:lnTo>
                    <a:pt x="322" y="532"/>
                  </a:lnTo>
                  <a:lnTo>
                    <a:pt x="308" y="532"/>
                  </a:lnTo>
                  <a:lnTo>
                    <a:pt x="308" y="518"/>
                  </a:lnTo>
                  <a:lnTo>
                    <a:pt x="304" y="516"/>
                  </a:lnTo>
                  <a:lnTo>
                    <a:pt x="304" y="514"/>
                  </a:lnTo>
                  <a:lnTo>
                    <a:pt x="304" y="512"/>
                  </a:lnTo>
                  <a:lnTo>
                    <a:pt x="308" y="508"/>
                  </a:lnTo>
                  <a:lnTo>
                    <a:pt x="316" y="506"/>
                  </a:lnTo>
                  <a:lnTo>
                    <a:pt x="344" y="496"/>
                  </a:lnTo>
                  <a:lnTo>
                    <a:pt x="354" y="484"/>
                  </a:lnTo>
                  <a:lnTo>
                    <a:pt x="352" y="468"/>
                  </a:lnTo>
                  <a:lnTo>
                    <a:pt x="348" y="458"/>
                  </a:lnTo>
                  <a:lnTo>
                    <a:pt x="342" y="450"/>
                  </a:lnTo>
                  <a:lnTo>
                    <a:pt x="336" y="446"/>
                  </a:lnTo>
                  <a:lnTo>
                    <a:pt x="326" y="444"/>
                  </a:lnTo>
                  <a:lnTo>
                    <a:pt x="318" y="444"/>
                  </a:lnTo>
                  <a:lnTo>
                    <a:pt x="298" y="444"/>
                  </a:lnTo>
                  <a:lnTo>
                    <a:pt x="286" y="438"/>
                  </a:lnTo>
                  <a:lnTo>
                    <a:pt x="280" y="432"/>
                  </a:lnTo>
                  <a:lnTo>
                    <a:pt x="272" y="420"/>
                  </a:lnTo>
                  <a:lnTo>
                    <a:pt x="258" y="414"/>
                  </a:lnTo>
                  <a:lnTo>
                    <a:pt x="248" y="408"/>
                  </a:lnTo>
                  <a:lnTo>
                    <a:pt x="240" y="400"/>
                  </a:lnTo>
                  <a:lnTo>
                    <a:pt x="234" y="394"/>
                  </a:lnTo>
                  <a:lnTo>
                    <a:pt x="222" y="386"/>
                  </a:lnTo>
                  <a:lnTo>
                    <a:pt x="216" y="380"/>
                  </a:lnTo>
                  <a:lnTo>
                    <a:pt x="214" y="374"/>
                  </a:lnTo>
                  <a:lnTo>
                    <a:pt x="210" y="368"/>
                  </a:lnTo>
                  <a:lnTo>
                    <a:pt x="216" y="364"/>
                  </a:lnTo>
                  <a:lnTo>
                    <a:pt x="220" y="360"/>
                  </a:lnTo>
                  <a:lnTo>
                    <a:pt x="222" y="350"/>
                  </a:lnTo>
                  <a:lnTo>
                    <a:pt x="224" y="334"/>
                  </a:lnTo>
                  <a:lnTo>
                    <a:pt x="230" y="314"/>
                  </a:lnTo>
                  <a:lnTo>
                    <a:pt x="242" y="314"/>
                  </a:lnTo>
                  <a:lnTo>
                    <a:pt x="254" y="314"/>
                  </a:lnTo>
                  <a:lnTo>
                    <a:pt x="266" y="312"/>
                  </a:lnTo>
                  <a:lnTo>
                    <a:pt x="274" y="308"/>
                  </a:lnTo>
                  <a:lnTo>
                    <a:pt x="280" y="304"/>
                  </a:lnTo>
                  <a:lnTo>
                    <a:pt x="278" y="286"/>
                  </a:lnTo>
                  <a:lnTo>
                    <a:pt x="276" y="268"/>
                  </a:lnTo>
                  <a:lnTo>
                    <a:pt x="268" y="256"/>
                  </a:lnTo>
                  <a:lnTo>
                    <a:pt x="264" y="250"/>
                  </a:lnTo>
                  <a:lnTo>
                    <a:pt x="260" y="246"/>
                  </a:lnTo>
                  <a:lnTo>
                    <a:pt x="240" y="248"/>
                  </a:lnTo>
                  <a:lnTo>
                    <a:pt x="228" y="252"/>
                  </a:lnTo>
                  <a:lnTo>
                    <a:pt x="224" y="268"/>
                  </a:lnTo>
                  <a:lnTo>
                    <a:pt x="202" y="272"/>
                  </a:lnTo>
                  <a:lnTo>
                    <a:pt x="198" y="264"/>
                  </a:lnTo>
                  <a:lnTo>
                    <a:pt x="194" y="260"/>
                  </a:lnTo>
                  <a:lnTo>
                    <a:pt x="186" y="256"/>
                  </a:lnTo>
                  <a:lnTo>
                    <a:pt x="172" y="230"/>
                  </a:lnTo>
                  <a:lnTo>
                    <a:pt x="162" y="206"/>
                  </a:lnTo>
                  <a:lnTo>
                    <a:pt x="152" y="186"/>
                  </a:lnTo>
                  <a:lnTo>
                    <a:pt x="140" y="168"/>
                  </a:lnTo>
                  <a:lnTo>
                    <a:pt x="128" y="162"/>
                  </a:lnTo>
                  <a:lnTo>
                    <a:pt x="116" y="158"/>
                  </a:lnTo>
                  <a:lnTo>
                    <a:pt x="96" y="158"/>
                  </a:lnTo>
                  <a:lnTo>
                    <a:pt x="58" y="146"/>
                  </a:lnTo>
                  <a:lnTo>
                    <a:pt x="50" y="136"/>
                  </a:lnTo>
                  <a:lnTo>
                    <a:pt x="40" y="116"/>
                  </a:lnTo>
                  <a:lnTo>
                    <a:pt x="26" y="98"/>
                  </a:lnTo>
                  <a:lnTo>
                    <a:pt x="12" y="80"/>
                  </a:lnTo>
                  <a:lnTo>
                    <a:pt x="0" y="70"/>
                  </a:lnTo>
                  <a:lnTo>
                    <a:pt x="0" y="56"/>
                  </a:lnTo>
                  <a:lnTo>
                    <a:pt x="0" y="42"/>
                  </a:lnTo>
                  <a:lnTo>
                    <a:pt x="0" y="38"/>
                  </a:lnTo>
                  <a:lnTo>
                    <a:pt x="4" y="36"/>
                  </a:lnTo>
                  <a:lnTo>
                    <a:pt x="10" y="36"/>
                  </a:lnTo>
                  <a:lnTo>
                    <a:pt x="18" y="40"/>
                  </a:lnTo>
                  <a:lnTo>
                    <a:pt x="22" y="48"/>
                  </a:lnTo>
                  <a:lnTo>
                    <a:pt x="30" y="52"/>
                  </a:lnTo>
                  <a:lnTo>
                    <a:pt x="30" y="56"/>
                  </a:lnTo>
                  <a:lnTo>
                    <a:pt x="36" y="60"/>
                  </a:lnTo>
                  <a:lnTo>
                    <a:pt x="44" y="68"/>
                  </a:lnTo>
                  <a:lnTo>
                    <a:pt x="50" y="76"/>
                  </a:lnTo>
                  <a:lnTo>
                    <a:pt x="60" y="90"/>
                  </a:lnTo>
                  <a:lnTo>
                    <a:pt x="68" y="92"/>
                  </a:lnTo>
                  <a:lnTo>
                    <a:pt x="80" y="96"/>
                  </a:lnTo>
                  <a:lnTo>
                    <a:pt x="112" y="98"/>
                  </a:lnTo>
                  <a:lnTo>
                    <a:pt x="118" y="94"/>
                  </a:lnTo>
                  <a:lnTo>
                    <a:pt x="124" y="88"/>
                  </a:lnTo>
                  <a:lnTo>
                    <a:pt x="134" y="74"/>
                  </a:lnTo>
                  <a:lnTo>
                    <a:pt x="140" y="68"/>
                  </a:lnTo>
                  <a:lnTo>
                    <a:pt x="146" y="66"/>
                  </a:lnTo>
                  <a:lnTo>
                    <a:pt x="150" y="66"/>
                  </a:lnTo>
                  <a:lnTo>
                    <a:pt x="154" y="68"/>
                  </a:lnTo>
                  <a:lnTo>
                    <a:pt x="160" y="76"/>
                  </a:lnTo>
                  <a:lnTo>
                    <a:pt x="178" y="78"/>
                  </a:lnTo>
                  <a:lnTo>
                    <a:pt x="200" y="50"/>
                  </a:lnTo>
                  <a:lnTo>
                    <a:pt x="202" y="32"/>
                  </a:lnTo>
                  <a:lnTo>
                    <a:pt x="208" y="16"/>
                  </a:lnTo>
                  <a:lnTo>
                    <a:pt x="212" y="10"/>
                  </a:lnTo>
                  <a:lnTo>
                    <a:pt x="218" y="4"/>
                  </a:lnTo>
                  <a:lnTo>
                    <a:pt x="226" y="2"/>
                  </a:lnTo>
                  <a:lnTo>
                    <a:pt x="236" y="0"/>
                  </a:lnTo>
                  <a:lnTo>
                    <a:pt x="236" y="26"/>
                  </a:lnTo>
                  <a:lnTo>
                    <a:pt x="268" y="52"/>
                  </a:lnTo>
                  <a:lnTo>
                    <a:pt x="284" y="58"/>
                  </a:lnTo>
                  <a:lnTo>
                    <a:pt x="300" y="68"/>
                  </a:lnTo>
                  <a:lnTo>
                    <a:pt x="318" y="78"/>
                  </a:lnTo>
                  <a:lnTo>
                    <a:pt x="338" y="88"/>
                  </a:lnTo>
                  <a:lnTo>
                    <a:pt x="372" y="150"/>
                  </a:lnTo>
                  <a:lnTo>
                    <a:pt x="390" y="184"/>
                  </a:lnTo>
                  <a:lnTo>
                    <a:pt x="412" y="218"/>
                  </a:lnTo>
                  <a:lnTo>
                    <a:pt x="414" y="230"/>
                  </a:lnTo>
                  <a:lnTo>
                    <a:pt x="418" y="244"/>
                  </a:lnTo>
                  <a:lnTo>
                    <a:pt x="424" y="258"/>
                  </a:lnTo>
                  <a:lnTo>
                    <a:pt x="432" y="274"/>
                  </a:lnTo>
                  <a:lnTo>
                    <a:pt x="478" y="298"/>
                  </a:lnTo>
                  <a:lnTo>
                    <a:pt x="500" y="312"/>
                  </a:lnTo>
                  <a:lnTo>
                    <a:pt x="526" y="330"/>
                  </a:lnTo>
                  <a:lnTo>
                    <a:pt x="526" y="336"/>
                  </a:lnTo>
                  <a:lnTo>
                    <a:pt x="522" y="340"/>
                  </a:lnTo>
                  <a:lnTo>
                    <a:pt x="514" y="340"/>
                  </a:lnTo>
                  <a:lnTo>
                    <a:pt x="496" y="342"/>
                  </a:lnTo>
                  <a:lnTo>
                    <a:pt x="470" y="340"/>
                  </a:lnTo>
                  <a:lnTo>
                    <a:pt x="470" y="362"/>
                  </a:lnTo>
                  <a:lnTo>
                    <a:pt x="504" y="374"/>
                  </a:lnTo>
                  <a:lnTo>
                    <a:pt x="500" y="380"/>
                  </a:lnTo>
                  <a:lnTo>
                    <a:pt x="498" y="386"/>
                  </a:lnTo>
                  <a:lnTo>
                    <a:pt x="498" y="392"/>
                  </a:lnTo>
                  <a:lnTo>
                    <a:pt x="500" y="400"/>
                  </a:lnTo>
                  <a:lnTo>
                    <a:pt x="540" y="420"/>
                  </a:lnTo>
                  <a:lnTo>
                    <a:pt x="544" y="426"/>
                  </a:lnTo>
                  <a:lnTo>
                    <a:pt x="542" y="434"/>
                  </a:lnTo>
                  <a:lnTo>
                    <a:pt x="540" y="440"/>
                  </a:lnTo>
                  <a:lnTo>
                    <a:pt x="536" y="446"/>
                  </a:lnTo>
                  <a:lnTo>
                    <a:pt x="530" y="450"/>
                  </a:lnTo>
                  <a:lnTo>
                    <a:pt x="516" y="460"/>
                  </a:lnTo>
                  <a:lnTo>
                    <a:pt x="502" y="468"/>
                  </a:lnTo>
                  <a:lnTo>
                    <a:pt x="502" y="472"/>
                  </a:lnTo>
                  <a:lnTo>
                    <a:pt x="498" y="474"/>
                  </a:lnTo>
                  <a:lnTo>
                    <a:pt x="492" y="478"/>
                  </a:lnTo>
                  <a:lnTo>
                    <a:pt x="478" y="490"/>
                  </a:lnTo>
                  <a:lnTo>
                    <a:pt x="452" y="514"/>
                  </a:lnTo>
                  <a:lnTo>
                    <a:pt x="418" y="526"/>
                  </a:lnTo>
                  <a:lnTo>
                    <a:pt x="416" y="530"/>
                  </a:lnTo>
                  <a:lnTo>
                    <a:pt x="366" y="528"/>
                  </a:lnTo>
                  <a:lnTo>
                    <a:pt x="354" y="532"/>
                  </a:lnTo>
                  <a:lnTo>
                    <a:pt x="342" y="53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39" name="Freeform 26"/>
            <p:cNvSpPr>
              <a:spLocks/>
            </p:cNvSpPr>
            <p:nvPr/>
          </p:nvSpPr>
          <p:spPr bwMode="auto">
            <a:xfrm>
              <a:off x="3979698" y="3075058"/>
              <a:ext cx="548194" cy="530573"/>
            </a:xfrm>
            <a:custGeom>
              <a:avLst/>
              <a:gdLst>
                <a:gd name="T0" fmla="*/ 434 w 560"/>
                <a:gd name="T1" fmla="*/ 536 h 542"/>
                <a:gd name="T2" fmla="*/ 400 w 560"/>
                <a:gd name="T3" fmla="*/ 518 h 542"/>
                <a:gd name="T4" fmla="*/ 346 w 560"/>
                <a:gd name="T5" fmla="*/ 512 h 542"/>
                <a:gd name="T6" fmla="*/ 316 w 560"/>
                <a:gd name="T7" fmla="*/ 476 h 542"/>
                <a:gd name="T8" fmla="*/ 282 w 560"/>
                <a:gd name="T9" fmla="*/ 454 h 542"/>
                <a:gd name="T10" fmla="*/ 116 w 560"/>
                <a:gd name="T11" fmla="*/ 434 h 542"/>
                <a:gd name="T12" fmla="*/ 84 w 560"/>
                <a:gd name="T13" fmla="*/ 412 h 542"/>
                <a:gd name="T14" fmla="*/ 68 w 560"/>
                <a:gd name="T15" fmla="*/ 398 h 542"/>
                <a:gd name="T16" fmla="*/ 58 w 560"/>
                <a:gd name="T17" fmla="*/ 370 h 542"/>
                <a:gd name="T18" fmla="*/ 18 w 560"/>
                <a:gd name="T19" fmla="*/ 292 h 542"/>
                <a:gd name="T20" fmla="*/ 2 w 560"/>
                <a:gd name="T21" fmla="*/ 246 h 542"/>
                <a:gd name="T22" fmla="*/ 14 w 560"/>
                <a:gd name="T23" fmla="*/ 206 h 542"/>
                <a:gd name="T24" fmla="*/ 50 w 560"/>
                <a:gd name="T25" fmla="*/ 182 h 542"/>
                <a:gd name="T26" fmla="*/ 68 w 560"/>
                <a:gd name="T27" fmla="*/ 172 h 542"/>
                <a:gd name="T28" fmla="*/ 104 w 560"/>
                <a:gd name="T29" fmla="*/ 164 h 542"/>
                <a:gd name="T30" fmla="*/ 138 w 560"/>
                <a:gd name="T31" fmla="*/ 144 h 542"/>
                <a:gd name="T32" fmla="*/ 208 w 560"/>
                <a:gd name="T33" fmla="*/ 128 h 542"/>
                <a:gd name="T34" fmla="*/ 234 w 560"/>
                <a:gd name="T35" fmla="*/ 106 h 542"/>
                <a:gd name="T36" fmla="*/ 266 w 560"/>
                <a:gd name="T37" fmla="*/ 74 h 542"/>
                <a:gd name="T38" fmla="*/ 280 w 560"/>
                <a:gd name="T39" fmla="*/ 44 h 542"/>
                <a:gd name="T40" fmla="*/ 284 w 560"/>
                <a:gd name="T41" fmla="*/ 0 h 542"/>
                <a:gd name="T42" fmla="*/ 414 w 560"/>
                <a:gd name="T43" fmla="*/ 12 h 542"/>
                <a:gd name="T44" fmla="*/ 428 w 560"/>
                <a:gd name="T45" fmla="*/ 32 h 542"/>
                <a:gd name="T46" fmla="*/ 444 w 560"/>
                <a:gd name="T47" fmla="*/ 58 h 542"/>
                <a:gd name="T48" fmla="*/ 438 w 560"/>
                <a:gd name="T49" fmla="*/ 82 h 542"/>
                <a:gd name="T50" fmla="*/ 418 w 560"/>
                <a:gd name="T51" fmla="*/ 96 h 542"/>
                <a:gd name="T52" fmla="*/ 408 w 560"/>
                <a:gd name="T53" fmla="*/ 118 h 542"/>
                <a:gd name="T54" fmla="*/ 396 w 560"/>
                <a:gd name="T55" fmla="*/ 122 h 542"/>
                <a:gd name="T56" fmla="*/ 432 w 560"/>
                <a:gd name="T57" fmla="*/ 156 h 542"/>
                <a:gd name="T58" fmla="*/ 434 w 560"/>
                <a:gd name="T59" fmla="*/ 162 h 542"/>
                <a:gd name="T60" fmla="*/ 466 w 560"/>
                <a:gd name="T61" fmla="*/ 186 h 542"/>
                <a:gd name="T62" fmla="*/ 498 w 560"/>
                <a:gd name="T63" fmla="*/ 192 h 542"/>
                <a:gd name="T64" fmla="*/ 516 w 560"/>
                <a:gd name="T65" fmla="*/ 188 h 542"/>
                <a:gd name="T66" fmla="*/ 532 w 560"/>
                <a:gd name="T67" fmla="*/ 204 h 542"/>
                <a:gd name="T68" fmla="*/ 558 w 560"/>
                <a:gd name="T69" fmla="*/ 234 h 542"/>
                <a:gd name="T70" fmla="*/ 554 w 560"/>
                <a:gd name="T71" fmla="*/ 244 h 542"/>
                <a:gd name="T72" fmla="*/ 544 w 560"/>
                <a:gd name="T73" fmla="*/ 282 h 542"/>
                <a:gd name="T74" fmla="*/ 528 w 560"/>
                <a:gd name="T75" fmla="*/ 276 h 542"/>
                <a:gd name="T76" fmla="*/ 500 w 560"/>
                <a:gd name="T77" fmla="*/ 234 h 542"/>
                <a:gd name="T78" fmla="*/ 472 w 560"/>
                <a:gd name="T79" fmla="*/ 232 h 542"/>
                <a:gd name="T80" fmla="*/ 474 w 560"/>
                <a:gd name="T81" fmla="*/ 302 h 542"/>
                <a:gd name="T82" fmla="*/ 442 w 560"/>
                <a:gd name="T83" fmla="*/ 344 h 542"/>
                <a:gd name="T84" fmla="*/ 428 w 560"/>
                <a:gd name="T85" fmla="*/ 376 h 542"/>
                <a:gd name="T86" fmla="*/ 450 w 560"/>
                <a:gd name="T87" fmla="*/ 392 h 542"/>
                <a:gd name="T88" fmla="*/ 460 w 560"/>
                <a:gd name="T89" fmla="*/ 430 h 542"/>
                <a:gd name="T90" fmla="*/ 474 w 560"/>
                <a:gd name="T91" fmla="*/ 444 h 542"/>
                <a:gd name="T92" fmla="*/ 486 w 560"/>
                <a:gd name="T93" fmla="*/ 446 h 542"/>
                <a:gd name="T94" fmla="*/ 504 w 560"/>
                <a:gd name="T95" fmla="*/ 434 h 542"/>
                <a:gd name="T96" fmla="*/ 520 w 560"/>
                <a:gd name="T97" fmla="*/ 448 h 542"/>
                <a:gd name="T98" fmla="*/ 530 w 560"/>
                <a:gd name="T99" fmla="*/ 484 h 542"/>
                <a:gd name="T100" fmla="*/ 526 w 560"/>
                <a:gd name="T101" fmla="*/ 502 h 542"/>
                <a:gd name="T102" fmla="*/ 492 w 560"/>
                <a:gd name="T103" fmla="*/ 522 h 542"/>
                <a:gd name="T104" fmla="*/ 478 w 560"/>
                <a:gd name="T105" fmla="*/ 542 h 54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60" h="542">
                  <a:moveTo>
                    <a:pt x="478" y="542"/>
                  </a:moveTo>
                  <a:lnTo>
                    <a:pt x="478" y="542"/>
                  </a:lnTo>
                  <a:lnTo>
                    <a:pt x="434" y="536"/>
                  </a:lnTo>
                  <a:lnTo>
                    <a:pt x="400" y="518"/>
                  </a:lnTo>
                  <a:lnTo>
                    <a:pt x="376" y="518"/>
                  </a:lnTo>
                  <a:lnTo>
                    <a:pt x="360" y="516"/>
                  </a:lnTo>
                  <a:lnTo>
                    <a:pt x="346" y="512"/>
                  </a:lnTo>
                  <a:lnTo>
                    <a:pt x="334" y="502"/>
                  </a:lnTo>
                  <a:lnTo>
                    <a:pt x="316" y="476"/>
                  </a:lnTo>
                  <a:lnTo>
                    <a:pt x="282" y="454"/>
                  </a:lnTo>
                  <a:lnTo>
                    <a:pt x="162" y="452"/>
                  </a:lnTo>
                  <a:lnTo>
                    <a:pt x="116" y="434"/>
                  </a:lnTo>
                  <a:lnTo>
                    <a:pt x="96" y="424"/>
                  </a:lnTo>
                  <a:lnTo>
                    <a:pt x="90" y="418"/>
                  </a:lnTo>
                  <a:lnTo>
                    <a:pt x="84" y="412"/>
                  </a:lnTo>
                  <a:lnTo>
                    <a:pt x="74" y="406"/>
                  </a:lnTo>
                  <a:lnTo>
                    <a:pt x="68" y="398"/>
                  </a:lnTo>
                  <a:lnTo>
                    <a:pt x="60" y="386"/>
                  </a:lnTo>
                  <a:lnTo>
                    <a:pt x="58" y="370"/>
                  </a:lnTo>
                  <a:lnTo>
                    <a:pt x="54" y="356"/>
                  </a:lnTo>
                  <a:lnTo>
                    <a:pt x="42" y="332"/>
                  </a:lnTo>
                  <a:lnTo>
                    <a:pt x="18" y="292"/>
                  </a:lnTo>
                  <a:lnTo>
                    <a:pt x="2" y="246"/>
                  </a:lnTo>
                  <a:lnTo>
                    <a:pt x="0" y="208"/>
                  </a:lnTo>
                  <a:lnTo>
                    <a:pt x="14" y="206"/>
                  </a:lnTo>
                  <a:lnTo>
                    <a:pt x="26" y="198"/>
                  </a:lnTo>
                  <a:lnTo>
                    <a:pt x="40" y="190"/>
                  </a:lnTo>
                  <a:lnTo>
                    <a:pt x="50" y="182"/>
                  </a:lnTo>
                  <a:lnTo>
                    <a:pt x="58" y="176"/>
                  </a:lnTo>
                  <a:lnTo>
                    <a:pt x="68" y="172"/>
                  </a:lnTo>
                  <a:lnTo>
                    <a:pt x="86" y="170"/>
                  </a:lnTo>
                  <a:lnTo>
                    <a:pt x="104" y="164"/>
                  </a:lnTo>
                  <a:lnTo>
                    <a:pt x="120" y="156"/>
                  </a:lnTo>
                  <a:lnTo>
                    <a:pt x="138" y="144"/>
                  </a:lnTo>
                  <a:lnTo>
                    <a:pt x="154" y="142"/>
                  </a:lnTo>
                  <a:lnTo>
                    <a:pt x="172" y="138"/>
                  </a:lnTo>
                  <a:lnTo>
                    <a:pt x="208" y="128"/>
                  </a:lnTo>
                  <a:lnTo>
                    <a:pt x="222" y="118"/>
                  </a:lnTo>
                  <a:lnTo>
                    <a:pt x="234" y="106"/>
                  </a:lnTo>
                  <a:lnTo>
                    <a:pt x="258" y="82"/>
                  </a:lnTo>
                  <a:lnTo>
                    <a:pt x="266" y="74"/>
                  </a:lnTo>
                  <a:lnTo>
                    <a:pt x="274" y="64"/>
                  </a:lnTo>
                  <a:lnTo>
                    <a:pt x="278" y="54"/>
                  </a:lnTo>
                  <a:lnTo>
                    <a:pt x="280" y="44"/>
                  </a:lnTo>
                  <a:lnTo>
                    <a:pt x="284" y="20"/>
                  </a:lnTo>
                  <a:lnTo>
                    <a:pt x="284" y="0"/>
                  </a:lnTo>
                  <a:lnTo>
                    <a:pt x="338" y="12"/>
                  </a:lnTo>
                  <a:lnTo>
                    <a:pt x="414" y="12"/>
                  </a:lnTo>
                  <a:lnTo>
                    <a:pt x="428" y="32"/>
                  </a:lnTo>
                  <a:lnTo>
                    <a:pt x="436" y="38"/>
                  </a:lnTo>
                  <a:lnTo>
                    <a:pt x="442" y="50"/>
                  </a:lnTo>
                  <a:lnTo>
                    <a:pt x="444" y="58"/>
                  </a:lnTo>
                  <a:lnTo>
                    <a:pt x="444" y="66"/>
                  </a:lnTo>
                  <a:lnTo>
                    <a:pt x="442" y="74"/>
                  </a:lnTo>
                  <a:lnTo>
                    <a:pt x="438" y="82"/>
                  </a:lnTo>
                  <a:lnTo>
                    <a:pt x="426" y="88"/>
                  </a:lnTo>
                  <a:lnTo>
                    <a:pt x="418" y="96"/>
                  </a:lnTo>
                  <a:lnTo>
                    <a:pt x="412" y="104"/>
                  </a:lnTo>
                  <a:lnTo>
                    <a:pt x="408" y="118"/>
                  </a:lnTo>
                  <a:lnTo>
                    <a:pt x="402" y="120"/>
                  </a:lnTo>
                  <a:lnTo>
                    <a:pt x="396" y="122"/>
                  </a:lnTo>
                  <a:lnTo>
                    <a:pt x="396" y="130"/>
                  </a:lnTo>
                  <a:lnTo>
                    <a:pt x="432" y="156"/>
                  </a:lnTo>
                  <a:lnTo>
                    <a:pt x="434" y="162"/>
                  </a:lnTo>
                  <a:lnTo>
                    <a:pt x="448" y="174"/>
                  </a:lnTo>
                  <a:lnTo>
                    <a:pt x="456" y="180"/>
                  </a:lnTo>
                  <a:lnTo>
                    <a:pt x="466" y="186"/>
                  </a:lnTo>
                  <a:lnTo>
                    <a:pt x="476" y="192"/>
                  </a:lnTo>
                  <a:lnTo>
                    <a:pt x="488" y="194"/>
                  </a:lnTo>
                  <a:lnTo>
                    <a:pt x="498" y="192"/>
                  </a:lnTo>
                  <a:lnTo>
                    <a:pt x="510" y="186"/>
                  </a:lnTo>
                  <a:lnTo>
                    <a:pt x="516" y="188"/>
                  </a:lnTo>
                  <a:lnTo>
                    <a:pt x="520" y="192"/>
                  </a:lnTo>
                  <a:lnTo>
                    <a:pt x="532" y="204"/>
                  </a:lnTo>
                  <a:lnTo>
                    <a:pt x="560" y="226"/>
                  </a:lnTo>
                  <a:lnTo>
                    <a:pt x="558" y="234"/>
                  </a:lnTo>
                  <a:lnTo>
                    <a:pt x="556" y="240"/>
                  </a:lnTo>
                  <a:lnTo>
                    <a:pt x="554" y="244"/>
                  </a:lnTo>
                  <a:lnTo>
                    <a:pt x="550" y="256"/>
                  </a:lnTo>
                  <a:lnTo>
                    <a:pt x="548" y="270"/>
                  </a:lnTo>
                  <a:lnTo>
                    <a:pt x="544" y="282"/>
                  </a:lnTo>
                  <a:lnTo>
                    <a:pt x="528" y="276"/>
                  </a:lnTo>
                  <a:lnTo>
                    <a:pt x="514" y="256"/>
                  </a:lnTo>
                  <a:lnTo>
                    <a:pt x="504" y="240"/>
                  </a:lnTo>
                  <a:lnTo>
                    <a:pt x="500" y="234"/>
                  </a:lnTo>
                  <a:lnTo>
                    <a:pt x="492" y="232"/>
                  </a:lnTo>
                  <a:lnTo>
                    <a:pt x="484" y="230"/>
                  </a:lnTo>
                  <a:lnTo>
                    <a:pt x="472" y="232"/>
                  </a:lnTo>
                  <a:lnTo>
                    <a:pt x="474" y="302"/>
                  </a:lnTo>
                  <a:lnTo>
                    <a:pt x="466" y="316"/>
                  </a:lnTo>
                  <a:lnTo>
                    <a:pt x="454" y="330"/>
                  </a:lnTo>
                  <a:lnTo>
                    <a:pt x="442" y="344"/>
                  </a:lnTo>
                  <a:lnTo>
                    <a:pt x="428" y="354"/>
                  </a:lnTo>
                  <a:lnTo>
                    <a:pt x="428" y="376"/>
                  </a:lnTo>
                  <a:lnTo>
                    <a:pt x="436" y="384"/>
                  </a:lnTo>
                  <a:lnTo>
                    <a:pt x="450" y="392"/>
                  </a:lnTo>
                  <a:lnTo>
                    <a:pt x="460" y="430"/>
                  </a:lnTo>
                  <a:lnTo>
                    <a:pt x="462" y="434"/>
                  </a:lnTo>
                  <a:lnTo>
                    <a:pt x="466" y="438"/>
                  </a:lnTo>
                  <a:lnTo>
                    <a:pt x="474" y="444"/>
                  </a:lnTo>
                  <a:lnTo>
                    <a:pt x="480" y="446"/>
                  </a:lnTo>
                  <a:lnTo>
                    <a:pt x="486" y="446"/>
                  </a:lnTo>
                  <a:lnTo>
                    <a:pt x="492" y="440"/>
                  </a:lnTo>
                  <a:lnTo>
                    <a:pt x="498" y="436"/>
                  </a:lnTo>
                  <a:lnTo>
                    <a:pt x="504" y="434"/>
                  </a:lnTo>
                  <a:lnTo>
                    <a:pt x="514" y="436"/>
                  </a:lnTo>
                  <a:lnTo>
                    <a:pt x="520" y="448"/>
                  </a:lnTo>
                  <a:lnTo>
                    <a:pt x="526" y="464"/>
                  </a:lnTo>
                  <a:lnTo>
                    <a:pt x="528" y="474"/>
                  </a:lnTo>
                  <a:lnTo>
                    <a:pt x="530" y="484"/>
                  </a:lnTo>
                  <a:lnTo>
                    <a:pt x="530" y="492"/>
                  </a:lnTo>
                  <a:lnTo>
                    <a:pt x="526" y="502"/>
                  </a:lnTo>
                  <a:lnTo>
                    <a:pt x="516" y="504"/>
                  </a:lnTo>
                  <a:lnTo>
                    <a:pt x="506" y="510"/>
                  </a:lnTo>
                  <a:lnTo>
                    <a:pt x="492" y="522"/>
                  </a:lnTo>
                  <a:lnTo>
                    <a:pt x="478" y="54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0" name="Freeform 27"/>
            <p:cNvSpPr>
              <a:spLocks/>
            </p:cNvSpPr>
            <p:nvPr/>
          </p:nvSpPr>
          <p:spPr bwMode="auto">
            <a:xfrm>
              <a:off x="3547017" y="2732437"/>
              <a:ext cx="479669" cy="869279"/>
            </a:xfrm>
            <a:custGeom>
              <a:avLst/>
              <a:gdLst>
                <a:gd name="T0" fmla="*/ 320 w 490"/>
                <a:gd name="T1" fmla="*/ 878 h 888"/>
                <a:gd name="T2" fmla="*/ 252 w 490"/>
                <a:gd name="T3" fmla="*/ 834 h 888"/>
                <a:gd name="T4" fmla="*/ 196 w 490"/>
                <a:gd name="T5" fmla="*/ 838 h 888"/>
                <a:gd name="T6" fmla="*/ 170 w 490"/>
                <a:gd name="T7" fmla="*/ 842 h 888"/>
                <a:gd name="T8" fmla="*/ 136 w 490"/>
                <a:gd name="T9" fmla="*/ 824 h 888"/>
                <a:gd name="T10" fmla="*/ 106 w 490"/>
                <a:gd name="T11" fmla="*/ 804 h 888"/>
                <a:gd name="T12" fmla="*/ 56 w 490"/>
                <a:gd name="T13" fmla="*/ 800 h 888"/>
                <a:gd name="T14" fmla="*/ 12 w 490"/>
                <a:gd name="T15" fmla="*/ 776 h 888"/>
                <a:gd name="T16" fmla="*/ 20 w 490"/>
                <a:gd name="T17" fmla="*/ 744 h 888"/>
                <a:gd name="T18" fmla="*/ 8 w 490"/>
                <a:gd name="T19" fmla="*/ 726 h 888"/>
                <a:gd name="T20" fmla="*/ 0 w 490"/>
                <a:gd name="T21" fmla="*/ 706 h 888"/>
                <a:gd name="T22" fmla="*/ 62 w 490"/>
                <a:gd name="T23" fmla="*/ 696 h 888"/>
                <a:gd name="T24" fmla="*/ 66 w 490"/>
                <a:gd name="T25" fmla="*/ 648 h 888"/>
                <a:gd name="T26" fmla="*/ 52 w 490"/>
                <a:gd name="T27" fmla="*/ 602 h 888"/>
                <a:gd name="T28" fmla="*/ 56 w 490"/>
                <a:gd name="T29" fmla="*/ 536 h 888"/>
                <a:gd name="T30" fmla="*/ 104 w 490"/>
                <a:gd name="T31" fmla="*/ 530 h 888"/>
                <a:gd name="T32" fmla="*/ 168 w 490"/>
                <a:gd name="T33" fmla="*/ 548 h 888"/>
                <a:gd name="T34" fmla="*/ 172 w 490"/>
                <a:gd name="T35" fmla="*/ 504 h 888"/>
                <a:gd name="T36" fmla="*/ 190 w 490"/>
                <a:gd name="T37" fmla="*/ 494 h 888"/>
                <a:gd name="T38" fmla="*/ 214 w 490"/>
                <a:gd name="T39" fmla="*/ 500 h 888"/>
                <a:gd name="T40" fmla="*/ 248 w 490"/>
                <a:gd name="T41" fmla="*/ 478 h 888"/>
                <a:gd name="T42" fmla="*/ 246 w 490"/>
                <a:gd name="T43" fmla="*/ 416 h 888"/>
                <a:gd name="T44" fmla="*/ 256 w 490"/>
                <a:gd name="T45" fmla="*/ 384 h 888"/>
                <a:gd name="T46" fmla="*/ 240 w 490"/>
                <a:gd name="T47" fmla="*/ 362 h 888"/>
                <a:gd name="T48" fmla="*/ 196 w 490"/>
                <a:gd name="T49" fmla="*/ 334 h 888"/>
                <a:gd name="T50" fmla="*/ 152 w 490"/>
                <a:gd name="T51" fmla="*/ 318 h 888"/>
                <a:gd name="T52" fmla="*/ 126 w 490"/>
                <a:gd name="T53" fmla="*/ 296 h 888"/>
                <a:gd name="T54" fmla="*/ 130 w 490"/>
                <a:gd name="T55" fmla="*/ 244 h 888"/>
                <a:gd name="T56" fmla="*/ 148 w 490"/>
                <a:gd name="T57" fmla="*/ 222 h 888"/>
                <a:gd name="T58" fmla="*/ 184 w 490"/>
                <a:gd name="T59" fmla="*/ 226 h 888"/>
                <a:gd name="T60" fmla="*/ 270 w 490"/>
                <a:gd name="T61" fmla="*/ 220 h 888"/>
                <a:gd name="T62" fmla="*/ 278 w 490"/>
                <a:gd name="T63" fmla="*/ 162 h 888"/>
                <a:gd name="T64" fmla="*/ 280 w 490"/>
                <a:gd name="T65" fmla="*/ 130 h 888"/>
                <a:gd name="T66" fmla="*/ 304 w 490"/>
                <a:gd name="T67" fmla="*/ 104 h 888"/>
                <a:gd name="T68" fmla="*/ 364 w 490"/>
                <a:gd name="T69" fmla="*/ 38 h 888"/>
                <a:gd name="T70" fmla="*/ 404 w 490"/>
                <a:gd name="T71" fmla="*/ 28 h 888"/>
                <a:gd name="T72" fmla="*/ 416 w 490"/>
                <a:gd name="T73" fmla="*/ 22 h 888"/>
                <a:gd name="T74" fmla="*/ 440 w 490"/>
                <a:gd name="T75" fmla="*/ 2 h 888"/>
                <a:gd name="T76" fmla="*/ 462 w 490"/>
                <a:gd name="T77" fmla="*/ 20 h 888"/>
                <a:gd name="T78" fmla="*/ 452 w 490"/>
                <a:gd name="T79" fmla="*/ 52 h 888"/>
                <a:gd name="T80" fmla="*/ 438 w 490"/>
                <a:gd name="T81" fmla="*/ 108 h 888"/>
                <a:gd name="T82" fmla="*/ 422 w 490"/>
                <a:gd name="T83" fmla="*/ 138 h 888"/>
                <a:gd name="T84" fmla="*/ 430 w 490"/>
                <a:gd name="T85" fmla="*/ 228 h 888"/>
                <a:gd name="T86" fmla="*/ 408 w 490"/>
                <a:gd name="T87" fmla="*/ 284 h 888"/>
                <a:gd name="T88" fmla="*/ 398 w 490"/>
                <a:gd name="T89" fmla="*/ 384 h 888"/>
                <a:gd name="T90" fmla="*/ 418 w 490"/>
                <a:gd name="T91" fmla="*/ 454 h 888"/>
                <a:gd name="T92" fmla="*/ 412 w 490"/>
                <a:gd name="T93" fmla="*/ 526 h 888"/>
                <a:gd name="T94" fmla="*/ 428 w 490"/>
                <a:gd name="T95" fmla="*/ 556 h 888"/>
                <a:gd name="T96" fmla="*/ 432 w 490"/>
                <a:gd name="T97" fmla="*/ 600 h 888"/>
                <a:gd name="T98" fmla="*/ 476 w 490"/>
                <a:gd name="T99" fmla="*/ 690 h 888"/>
                <a:gd name="T100" fmla="*/ 462 w 490"/>
                <a:gd name="T101" fmla="*/ 726 h 888"/>
                <a:gd name="T102" fmla="*/ 362 w 490"/>
                <a:gd name="T103" fmla="*/ 728 h 888"/>
                <a:gd name="T104" fmla="*/ 354 w 490"/>
                <a:gd name="T105" fmla="*/ 744 h 888"/>
                <a:gd name="T106" fmla="*/ 398 w 490"/>
                <a:gd name="T107" fmla="*/ 792 h 888"/>
                <a:gd name="T108" fmla="*/ 350 w 490"/>
                <a:gd name="T109" fmla="*/ 828 h 888"/>
                <a:gd name="T110" fmla="*/ 344 w 490"/>
                <a:gd name="T111" fmla="*/ 888 h 8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90" h="888">
                  <a:moveTo>
                    <a:pt x="344" y="888"/>
                  </a:moveTo>
                  <a:lnTo>
                    <a:pt x="344" y="888"/>
                  </a:lnTo>
                  <a:lnTo>
                    <a:pt x="330" y="884"/>
                  </a:lnTo>
                  <a:lnTo>
                    <a:pt x="320" y="878"/>
                  </a:lnTo>
                  <a:lnTo>
                    <a:pt x="304" y="866"/>
                  </a:lnTo>
                  <a:lnTo>
                    <a:pt x="278" y="842"/>
                  </a:lnTo>
                  <a:lnTo>
                    <a:pt x="252" y="834"/>
                  </a:lnTo>
                  <a:lnTo>
                    <a:pt x="232" y="834"/>
                  </a:lnTo>
                  <a:lnTo>
                    <a:pt x="214" y="834"/>
                  </a:lnTo>
                  <a:lnTo>
                    <a:pt x="196" y="838"/>
                  </a:lnTo>
                  <a:lnTo>
                    <a:pt x="188" y="840"/>
                  </a:lnTo>
                  <a:lnTo>
                    <a:pt x="180" y="844"/>
                  </a:lnTo>
                  <a:lnTo>
                    <a:pt x="170" y="842"/>
                  </a:lnTo>
                  <a:lnTo>
                    <a:pt x="160" y="836"/>
                  </a:lnTo>
                  <a:lnTo>
                    <a:pt x="146" y="826"/>
                  </a:lnTo>
                  <a:lnTo>
                    <a:pt x="136" y="824"/>
                  </a:lnTo>
                  <a:lnTo>
                    <a:pt x="128" y="822"/>
                  </a:lnTo>
                  <a:lnTo>
                    <a:pt x="120" y="818"/>
                  </a:lnTo>
                  <a:lnTo>
                    <a:pt x="114" y="814"/>
                  </a:lnTo>
                  <a:lnTo>
                    <a:pt x="106" y="804"/>
                  </a:lnTo>
                  <a:lnTo>
                    <a:pt x="102" y="802"/>
                  </a:lnTo>
                  <a:lnTo>
                    <a:pt x="98" y="800"/>
                  </a:lnTo>
                  <a:lnTo>
                    <a:pt x="56" y="800"/>
                  </a:lnTo>
                  <a:lnTo>
                    <a:pt x="12" y="784"/>
                  </a:lnTo>
                  <a:lnTo>
                    <a:pt x="12" y="776"/>
                  </a:lnTo>
                  <a:lnTo>
                    <a:pt x="14" y="770"/>
                  </a:lnTo>
                  <a:lnTo>
                    <a:pt x="20" y="758"/>
                  </a:lnTo>
                  <a:lnTo>
                    <a:pt x="20" y="744"/>
                  </a:lnTo>
                  <a:lnTo>
                    <a:pt x="18" y="734"/>
                  </a:lnTo>
                  <a:lnTo>
                    <a:pt x="14" y="728"/>
                  </a:lnTo>
                  <a:lnTo>
                    <a:pt x="8" y="726"/>
                  </a:lnTo>
                  <a:lnTo>
                    <a:pt x="2" y="718"/>
                  </a:lnTo>
                  <a:lnTo>
                    <a:pt x="0" y="714"/>
                  </a:lnTo>
                  <a:lnTo>
                    <a:pt x="0" y="708"/>
                  </a:lnTo>
                  <a:lnTo>
                    <a:pt x="0" y="706"/>
                  </a:lnTo>
                  <a:lnTo>
                    <a:pt x="58" y="704"/>
                  </a:lnTo>
                  <a:lnTo>
                    <a:pt x="62" y="696"/>
                  </a:lnTo>
                  <a:lnTo>
                    <a:pt x="66" y="686"/>
                  </a:lnTo>
                  <a:lnTo>
                    <a:pt x="66" y="676"/>
                  </a:lnTo>
                  <a:lnTo>
                    <a:pt x="68" y="666"/>
                  </a:lnTo>
                  <a:lnTo>
                    <a:pt x="66" y="648"/>
                  </a:lnTo>
                  <a:lnTo>
                    <a:pt x="64" y="632"/>
                  </a:lnTo>
                  <a:lnTo>
                    <a:pt x="52" y="602"/>
                  </a:lnTo>
                  <a:lnTo>
                    <a:pt x="46" y="564"/>
                  </a:lnTo>
                  <a:lnTo>
                    <a:pt x="46" y="550"/>
                  </a:lnTo>
                  <a:lnTo>
                    <a:pt x="50" y="542"/>
                  </a:lnTo>
                  <a:lnTo>
                    <a:pt x="56" y="536"/>
                  </a:lnTo>
                  <a:lnTo>
                    <a:pt x="68" y="532"/>
                  </a:lnTo>
                  <a:lnTo>
                    <a:pt x="84" y="530"/>
                  </a:lnTo>
                  <a:lnTo>
                    <a:pt x="104" y="530"/>
                  </a:lnTo>
                  <a:lnTo>
                    <a:pt x="150" y="552"/>
                  </a:lnTo>
                  <a:lnTo>
                    <a:pt x="162" y="550"/>
                  </a:lnTo>
                  <a:lnTo>
                    <a:pt x="168" y="548"/>
                  </a:lnTo>
                  <a:lnTo>
                    <a:pt x="172" y="546"/>
                  </a:lnTo>
                  <a:lnTo>
                    <a:pt x="172" y="504"/>
                  </a:lnTo>
                  <a:lnTo>
                    <a:pt x="174" y="500"/>
                  </a:lnTo>
                  <a:lnTo>
                    <a:pt x="178" y="496"/>
                  </a:lnTo>
                  <a:lnTo>
                    <a:pt x="182" y="494"/>
                  </a:lnTo>
                  <a:lnTo>
                    <a:pt x="190" y="494"/>
                  </a:lnTo>
                  <a:lnTo>
                    <a:pt x="204" y="494"/>
                  </a:lnTo>
                  <a:lnTo>
                    <a:pt x="210" y="496"/>
                  </a:lnTo>
                  <a:lnTo>
                    <a:pt x="214" y="500"/>
                  </a:lnTo>
                  <a:lnTo>
                    <a:pt x="242" y="500"/>
                  </a:lnTo>
                  <a:lnTo>
                    <a:pt x="246" y="490"/>
                  </a:lnTo>
                  <a:lnTo>
                    <a:pt x="248" y="478"/>
                  </a:lnTo>
                  <a:lnTo>
                    <a:pt x="250" y="454"/>
                  </a:lnTo>
                  <a:lnTo>
                    <a:pt x="250" y="432"/>
                  </a:lnTo>
                  <a:lnTo>
                    <a:pt x="248" y="424"/>
                  </a:lnTo>
                  <a:lnTo>
                    <a:pt x="246" y="416"/>
                  </a:lnTo>
                  <a:lnTo>
                    <a:pt x="248" y="404"/>
                  </a:lnTo>
                  <a:lnTo>
                    <a:pt x="250" y="396"/>
                  </a:lnTo>
                  <a:lnTo>
                    <a:pt x="256" y="384"/>
                  </a:lnTo>
                  <a:lnTo>
                    <a:pt x="256" y="364"/>
                  </a:lnTo>
                  <a:lnTo>
                    <a:pt x="240" y="362"/>
                  </a:lnTo>
                  <a:lnTo>
                    <a:pt x="224" y="352"/>
                  </a:lnTo>
                  <a:lnTo>
                    <a:pt x="210" y="342"/>
                  </a:lnTo>
                  <a:lnTo>
                    <a:pt x="196" y="334"/>
                  </a:lnTo>
                  <a:lnTo>
                    <a:pt x="188" y="328"/>
                  </a:lnTo>
                  <a:lnTo>
                    <a:pt x="170" y="324"/>
                  </a:lnTo>
                  <a:lnTo>
                    <a:pt x="152" y="318"/>
                  </a:lnTo>
                  <a:lnTo>
                    <a:pt x="136" y="312"/>
                  </a:lnTo>
                  <a:lnTo>
                    <a:pt x="126" y="306"/>
                  </a:lnTo>
                  <a:lnTo>
                    <a:pt x="126" y="296"/>
                  </a:lnTo>
                  <a:lnTo>
                    <a:pt x="128" y="290"/>
                  </a:lnTo>
                  <a:lnTo>
                    <a:pt x="136" y="280"/>
                  </a:lnTo>
                  <a:lnTo>
                    <a:pt x="130" y="244"/>
                  </a:lnTo>
                  <a:lnTo>
                    <a:pt x="134" y="242"/>
                  </a:lnTo>
                  <a:lnTo>
                    <a:pt x="140" y="236"/>
                  </a:lnTo>
                  <a:lnTo>
                    <a:pt x="148" y="222"/>
                  </a:lnTo>
                  <a:lnTo>
                    <a:pt x="162" y="222"/>
                  </a:lnTo>
                  <a:lnTo>
                    <a:pt x="172" y="222"/>
                  </a:lnTo>
                  <a:lnTo>
                    <a:pt x="184" y="226"/>
                  </a:lnTo>
                  <a:lnTo>
                    <a:pt x="264" y="230"/>
                  </a:lnTo>
                  <a:lnTo>
                    <a:pt x="270" y="220"/>
                  </a:lnTo>
                  <a:lnTo>
                    <a:pt x="276" y="210"/>
                  </a:lnTo>
                  <a:lnTo>
                    <a:pt x="278" y="198"/>
                  </a:lnTo>
                  <a:lnTo>
                    <a:pt x="280" y="186"/>
                  </a:lnTo>
                  <a:lnTo>
                    <a:pt x="278" y="162"/>
                  </a:lnTo>
                  <a:lnTo>
                    <a:pt x="278" y="144"/>
                  </a:lnTo>
                  <a:lnTo>
                    <a:pt x="278" y="136"/>
                  </a:lnTo>
                  <a:lnTo>
                    <a:pt x="280" y="130"/>
                  </a:lnTo>
                  <a:lnTo>
                    <a:pt x="282" y="124"/>
                  </a:lnTo>
                  <a:lnTo>
                    <a:pt x="286" y="120"/>
                  </a:lnTo>
                  <a:lnTo>
                    <a:pt x="294" y="114"/>
                  </a:lnTo>
                  <a:lnTo>
                    <a:pt x="304" y="104"/>
                  </a:lnTo>
                  <a:lnTo>
                    <a:pt x="334" y="60"/>
                  </a:lnTo>
                  <a:lnTo>
                    <a:pt x="364" y="38"/>
                  </a:lnTo>
                  <a:lnTo>
                    <a:pt x="382" y="12"/>
                  </a:lnTo>
                  <a:lnTo>
                    <a:pt x="404" y="28"/>
                  </a:lnTo>
                  <a:lnTo>
                    <a:pt x="410" y="28"/>
                  </a:lnTo>
                  <a:lnTo>
                    <a:pt x="416" y="22"/>
                  </a:lnTo>
                  <a:lnTo>
                    <a:pt x="422" y="16"/>
                  </a:lnTo>
                  <a:lnTo>
                    <a:pt x="430" y="0"/>
                  </a:lnTo>
                  <a:lnTo>
                    <a:pt x="440" y="2"/>
                  </a:lnTo>
                  <a:lnTo>
                    <a:pt x="450" y="4"/>
                  </a:lnTo>
                  <a:lnTo>
                    <a:pt x="456" y="8"/>
                  </a:lnTo>
                  <a:lnTo>
                    <a:pt x="460" y="12"/>
                  </a:lnTo>
                  <a:lnTo>
                    <a:pt x="462" y="20"/>
                  </a:lnTo>
                  <a:lnTo>
                    <a:pt x="464" y="28"/>
                  </a:lnTo>
                  <a:lnTo>
                    <a:pt x="452" y="52"/>
                  </a:lnTo>
                  <a:lnTo>
                    <a:pt x="450" y="72"/>
                  </a:lnTo>
                  <a:lnTo>
                    <a:pt x="446" y="90"/>
                  </a:lnTo>
                  <a:lnTo>
                    <a:pt x="444" y="100"/>
                  </a:lnTo>
                  <a:lnTo>
                    <a:pt x="438" y="108"/>
                  </a:lnTo>
                  <a:lnTo>
                    <a:pt x="432" y="118"/>
                  </a:lnTo>
                  <a:lnTo>
                    <a:pt x="424" y="126"/>
                  </a:lnTo>
                  <a:lnTo>
                    <a:pt x="422" y="138"/>
                  </a:lnTo>
                  <a:lnTo>
                    <a:pt x="420" y="150"/>
                  </a:lnTo>
                  <a:lnTo>
                    <a:pt x="422" y="174"/>
                  </a:lnTo>
                  <a:lnTo>
                    <a:pt x="430" y="228"/>
                  </a:lnTo>
                  <a:lnTo>
                    <a:pt x="430" y="238"/>
                  </a:lnTo>
                  <a:lnTo>
                    <a:pt x="428" y="246"/>
                  </a:lnTo>
                  <a:lnTo>
                    <a:pt x="420" y="266"/>
                  </a:lnTo>
                  <a:lnTo>
                    <a:pt x="408" y="284"/>
                  </a:lnTo>
                  <a:lnTo>
                    <a:pt x="398" y="300"/>
                  </a:lnTo>
                  <a:lnTo>
                    <a:pt x="398" y="384"/>
                  </a:lnTo>
                  <a:lnTo>
                    <a:pt x="412" y="416"/>
                  </a:lnTo>
                  <a:lnTo>
                    <a:pt x="416" y="434"/>
                  </a:lnTo>
                  <a:lnTo>
                    <a:pt x="418" y="454"/>
                  </a:lnTo>
                  <a:lnTo>
                    <a:pt x="414" y="472"/>
                  </a:lnTo>
                  <a:lnTo>
                    <a:pt x="410" y="492"/>
                  </a:lnTo>
                  <a:lnTo>
                    <a:pt x="410" y="514"/>
                  </a:lnTo>
                  <a:lnTo>
                    <a:pt x="412" y="526"/>
                  </a:lnTo>
                  <a:lnTo>
                    <a:pt x="414" y="538"/>
                  </a:lnTo>
                  <a:lnTo>
                    <a:pt x="422" y="548"/>
                  </a:lnTo>
                  <a:lnTo>
                    <a:pt x="428" y="556"/>
                  </a:lnTo>
                  <a:lnTo>
                    <a:pt x="434" y="568"/>
                  </a:lnTo>
                  <a:lnTo>
                    <a:pt x="432" y="600"/>
                  </a:lnTo>
                  <a:lnTo>
                    <a:pt x="456" y="660"/>
                  </a:lnTo>
                  <a:lnTo>
                    <a:pt x="466" y="674"/>
                  </a:lnTo>
                  <a:lnTo>
                    <a:pt x="476" y="690"/>
                  </a:lnTo>
                  <a:lnTo>
                    <a:pt x="484" y="710"/>
                  </a:lnTo>
                  <a:lnTo>
                    <a:pt x="490" y="732"/>
                  </a:lnTo>
                  <a:lnTo>
                    <a:pt x="462" y="726"/>
                  </a:lnTo>
                  <a:lnTo>
                    <a:pt x="404" y="726"/>
                  </a:lnTo>
                  <a:lnTo>
                    <a:pt x="372" y="728"/>
                  </a:lnTo>
                  <a:lnTo>
                    <a:pt x="362" y="728"/>
                  </a:lnTo>
                  <a:lnTo>
                    <a:pt x="356" y="732"/>
                  </a:lnTo>
                  <a:lnTo>
                    <a:pt x="354" y="744"/>
                  </a:lnTo>
                  <a:lnTo>
                    <a:pt x="394" y="776"/>
                  </a:lnTo>
                  <a:lnTo>
                    <a:pt x="398" y="792"/>
                  </a:lnTo>
                  <a:lnTo>
                    <a:pt x="382" y="798"/>
                  </a:lnTo>
                  <a:lnTo>
                    <a:pt x="370" y="806"/>
                  </a:lnTo>
                  <a:lnTo>
                    <a:pt x="360" y="816"/>
                  </a:lnTo>
                  <a:lnTo>
                    <a:pt x="350" y="828"/>
                  </a:lnTo>
                  <a:lnTo>
                    <a:pt x="350" y="888"/>
                  </a:lnTo>
                  <a:lnTo>
                    <a:pt x="344" y="88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1" name="Freeform 29"/>
            <p:cNvSpPr>
              <a:spLocks/>
            </p:cNvSpPr>
            <p:nvPr/>
          </p:nvSpPr>
          <p:spPr bwMode="auto">
            <a:xfrm>
              <a:off x="3948373" y="2599304"/>
              <a:ext cx="332832" cy="669579"/>
            </a:xfrm>
            <a:custGeom>
              <a:avLst/>
              <a:gdLst>
                <a:gd name="T0" fmla="*/ 24 w 340"/>
                <a:gd name="T1" fmla="*/ 676 h 684"/>
                <a:gd name="T2" fmla="*/ 10 w 340"/>
                <a:gd name="T3" fmla="*/ 654 h 684"/>
                <a:gd name="T4" fmla="*/ 10 w 340"/>
                <a:gd name="T5" fmla="*/ 624 h 684"/>
                <a:gd name="T6" fmla="*/ 18 w 340"/>
                <a:gd name="T7" fmla="*/ 560 h 684"/>
                <a:gd name="T8" fmla="*/ 0 w 340"/>
                <a:gd name="T9" fmla="*/ 514 h 684"/>
                <a:gd name="T10" fmla="*/ 8 w 340"/>
                <a:gd name="T11" fmla="*/ 426 h 684"/>
                <a:gd name="T12" fmla="*/ 30 w 340"/>
                <a:gd name="T13" fmla="*/ 386 h 684"/>
                <a:gd name="T14" fmla="*/ 24 w 340"/>
                <a:gd name="T15" fmla="*/ 326 h 684"/>
                <a:gd name="T16" fmla="*/ 22 w 340"/>
                <a:gd name="T17" fmla="*/ 282 h 684"/>
                <a:gd name="T18" fmla="*/ 44 w 340"/>
                <a:gd name="T19" fmla="*/ 248 h 684"/>
                <a:gd name="T20" fmla="*/ 50 w 340"/>
                <a:gd name="T21" fmla="*/ 218 h 684"/>
                <a:gd name="T22" fmla="*/ 64 w 340"/>
                <a:gd name="T23" fmla="*/ 170 h 684"/>
                <a:gd name="T24" fmla="*/ 70 w 340"/>
                <a:gd name="T25" fmla="*/ 150 h 684"/>
                <a:gd name="T26" fmla="*/ 94 w 340"/>
                <a:gd name="T27" fmla="*/ 122 h 684"/>
                <a:gd name="T28" fmla="*/ 128 w 340"/>
                <a:gd name="T29" fmla="*/ 82 h 684"/>
                <a:gd name="T30" fmla="*/ 152 w 340"/>
                <a:gd name="T31" fmla="*/ 58 h 684"/>
                <a:gd name="T32" fmla="*/ 170 w 340"/>
                <a:gd name="T33" fmla="*/ 40 h 684"/>
                <a:gd name="T34" fmla="*/ 224 w 340"/>
                <a:gd name="T35" fmla="*/ 40 h 684"/>
                <a:gd name="T36" fmla="*/ 238 w 340"/>
                <a:gd name="T37" fmla="*/ 32 h 684"/>
                <a:gd name="T38" fmla="*/ 270 w 340"/>
                <a:gd name="T39" fmla="*/ 20 h 684"/>
                <a:gd name="T40" fmla="*/ 290 w 340"/>
                <a:gd name="T41" fmla="*/ 0 h 684"/>
                <a:gd name="T42" fmla="*/ 308 w 340"/>
                <a:gd name="T43" fmla="*/ 12 h 684"/>
                <a:gd name="T44" fmla="*/ 290 w 340"/>
                <a:gd name="T45" fmla="*/ 34 h 684"/>
                <a:gd name="T46" fmla="*/ 276 w 340"/>
                <a:gd name="T47" fmla="*/ 54 h 684"/>
                <a:gd name="T48" fmla="*/ 286 w 340"/>
                <a:gd name="T49" fmla="*/ 64 h 684"/>
                <a:gd name="T50" fmla="*/ 310 w 340"/>
                <a:gd name="T51" fmla="*/ 82 h 684"/>
                <a:gd name="T52" fmla="*/ 340 w 340"/>
                <a:gd name="T53" fmla="*/ 124 h 684"/>
                <a:gd name="T54" fmla="*/ 328 w 340"/>
                <a:gd name="T55" fmla="*/ 158 h 684"/>
                <a:gd name="T56" fmla="*/ 290 w 340"/>
                <a:gd name="T57" fmla="*/ 186 h 684"/>
                <a:gd name="T58" fmla="*/ 268 w 340"/>
                <a:gd name="T59" fmla="*/ 228 h 684"/>
                <a:gd name="T60" fmla="*/ 274 w 340"/>
                <a:gd name="T61" fmla="*/ 256 h 684"/>
                <a:gd name="T62" fmla="*/ 300 w 340"/>
                <a:gd name="T63" fmla="*/ 278 h 684"/>
                <a:gd name="T64" fmla="*/ 320 w 340"/>
                <a:gd name="T65" fmla="*/ 312 h 684"/>
                <a:gd name="T66" fmla="*/ 328 w 340"/>
                <a:gd name="T67" fmla="*/ 344 h 684"/>
                <a:gd name="T68" fmla="*/ 316 w 340"/>
                <a:gd name="T69" fmla="*/ 384 h 684"/>
                <a:gd name="T70" fmla="*/ 298 w 340"/>
                <a:gd name="T71" fmla="*/ 412 h 684"/>
                <a:gd name="T72" fmla="*/ 276 w 340"/>
                <a:gd name="T73" fmla="*/ 436 h 684"/>
                <a:gd name="T74" fmla="*/ 298 w 340"/>
                <a:gd name="T75" fmla="*/ 474 h 684"/>
                <a:gd name="T76" fmla="*/ 302 w 340"/>
                <a:gd name="T77" fmla="*/ 506 h 684"/>
                <a:gd name="T78" fmla="*/ 296 w 340"/>
                <a:gd name="T79" fmla="*/ 544 h 684"/>
                <a:gd name="T80" fmla="*/ 236 w 340"/>
                <a:gd name="T81" fmla="*/ 602 h 684"/>
                <a:gd name="T82" fmla="*/ 164 w 340"/>
                <a:gd name="T83" fmla="*/ 620 h 684"/>
                <a:gd name="T84" fmla="*/ 112 w 340"/>
                <a:gd name="T85" fmla="*/ 644 h 684"/>
                <a:gd name="T86" fmla="*/ 66 w 340"/>
                <a:gd name="T87" fmla="*/ 664 h 684"/>
                <a:gd name="T88" fmla="*/ 48 w 340"/>
                <a:gd name="T89" fmla="*/ 678 h 68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0" h="684">
                  <a:moveTo>
                    <a:pt x="32" y="684"/>
                  </a:moveTo>
                  <a:lnTo>
                    <a:pt x="32" y="684"/>
                  </a:lnTo>
                  <a:lnTo>
                    <a:pt x="24" y="676"/>
                  </a:lnTo>
                  <a:lnTo>
                    <a:pt x="16" y="668"/>
                  </a:lnTo>
                  <a:lnTo>
                    <a:pt x="12" y="662"/>
                  </a:lnTo>
                  <a:lnTo>
                    <a:pt x="10" y="654"/>
                  </a:lnTo>
                  <a:lnTo>
                    <a:pt x="10" y="638"/>
                  </a:lnTo>
                  <a:lnTo>
                    <a:pt x="10" y="624"/>
                  </a:lnTo>
                  <a:lnTo>
                    <a:pt x="20" y="594"/>
                  </a:lnTo>
                  <a:lnTo>
                    <a:pt x="18" y="560"/>
                  </a:lnTo>
                  <a:lnTo>
                    <a:pt x="0" y="514"/>
                  </a:lnTo>
                  <a:lnTo>
                    <a:pt x="0" y="440"/>
                  </a:lnTo>
                  <a:lnTo>
                    <a:pt x="8" y="426"/>
                  </a:lnTo>
                  <a:lnTo>
                    <a:pt x="16" y="412"/>
                  </a:lnTo>
                  <a:lnTo>
                    <a:pt x="30" y="386"/>
                  </a:lnTo>
                  <a:lnTo>
                    <a:pt x="30" y="358"/>
                  </a:lnTo>
                  <a:lnTo>
                    <a:pt x="24" y="326"/>
                  </a:lnTo>
                  <a:lnTo>
                    <a:pt x="22" y="310"/>
                  </a:lnTo>
                  <a:lnTo>
                    <a:pt x="20" y="296"/>
                  </a:lnTo>
                  <a:lnTo>
                    <a:pt x="22" y="282"/>
                  </a:lnTo>
                  <a:lnTo>
                    <a:pt x="24" y="270"/>
                  </a:lnTo>
                  <a:lnTo>
                    <a:pt x="32" y="258"/>
                  </a:lnTo>
                  <a:lnTo>
                    <a:pt x="44" y="248"/>
                  </a:lnTo>
                  <a:lnTo>
                    <a:pt x="48" y="232"/>
                  </a:lnTo>
                  <a:lnTo>
                    <a:pt x="50" y="218"/>
                  </a:lnTo>
                  <a:lnTo>
                    <a:pt x="52" y="192"/>
                  </a:lnTo>
                  <a:lnTo>
                    <a:pt x="64" y="170"/>
                  </a:lnTo>
                  <a:lnTo>
                    <a:pt x="66" y="158"/>
                  </a:lnTo>
                  <a:lnTo>
                    <a:pt x="70" y="150"/>
                  </a:lnTo>
                  <a:lnTo>
                    <a:pt x="74" y="142"/>
                  </a:lnTo>
                  <a:lnTo>
                    <a:pt x="80" y="134"/>
                  </a:lnTo>
                  <a:lnTo>
                    <a:pt x="94" y="122"/>
                  </a:lnTo>
                  <a:lnTo>
                    <a:pt x="110" y="110"/>
                  </a:lnTo>
                  <a:lnTo>
                    <a:pt x="128" y="82"/>
                  </a:lnTo>
                  <a:lnTo>
                    <a:pt x="140" y="68"/>
                  </a:lnTo>
                  <a:lnTo>
                    <a:pt x="146" y="62"/>
                  </a:lnTo>
                  <a:lnTo>
                    <a:pt x="152" y="58"/>
                  </a:lnTo>
                  <a:lnTo>
                    <a:pt x="170" y="40"/>
                  </a:lnTo>
                  <a:lnTo>
                    <a:pt x="204" y="42"/>
                  </a:lnTo>
                  <a:lnTo>
                    <a:pt x="214" y="42"/>
                  </a:lnTo>
                  <a:lnTo>
                    <a:pt x="224" y="40"/>
                  </a:lnTo>
                  <a:lnTo>
                    <a:pt x="232" y="38"/>
                  </a:lnTo>
                  <a:lnTo>
                    <a:pt x="238" y="32"/>
                  </a:lnTo>
                  <a:lnTo>
                    <a:pt x="250" y="30"/>
                  </a:lnTo>
                  <a:lnTo>
                    <a:pt x="260" y="26"/>
                  </a:lnTo>
                  <a:lnTo>
                    <a:pt x="270" y="20"/>
                  </a:lnTo>
                  <a:lnTo>
                    <a:pt x="282" y="10"/>
                  </a:lnTo>
                  <a:lnTo>
                    <a:pt x="290" y="0"/>
                  </a:lnTo>
                  <a:lnTo>
                    <a:pt x="308" y="12"/>
                  </a:lnTo>
                  <a:lnTo>
                    <a:pt x="306" y="18"/>
                  </a:lnTo>
                  <a:lnTo>
                    <a:pt x="302" y="24"/>
                  </a:lnTo>
                  <a:lnTo>
                    <a:pt x="290" y="34"/>
                  </a:lnTo>
                  <a:lnTo>
                    <a:pt x="284" y="40"/>
                  </a:lnTo>
                  <a:lnTo>
                    <a:pt x="280" y="46"/>
                  </a:lnTo>
                  <a:lnTo>
                    <a:pt x="276" y="54"/>
                  </a:lnTo>
                  <a:lnTo>
                    <a:pt x="278" y="62"/>
                  </a:lnTo>
                  <a:lnTo>
                    <a:pt x="286" y="64"/>
                  </a:lnTo>
                  <a:lnTo>
                    <a:pt x="296" y="68"/>
                  </a:lnTo>
                  <a:lnTo>
                    <a:pt x="302" y="74"/>
                  </a:lnTo>
                  <a:lnTo>
                    <a:pt x="310" y="82"/>
                  </a:lnTo>
                  <a:lnTo>
                    <a:pt x="324" y="100"/>
                  </a:lnTo>
                  <a:lnTo>
                    <a:pt x="340" y="124"/>
                  </a:lnTo>
                  <a:lnTo>
                    <a:pt x="340" y="142"/>
                  </a:lnTo>
                  <a:lnTo>
                    <a:pt x="328" y="158"/>
                  </a:lnTo>
                  <a:lnTo>
                    <a:pt x="318" y="168"/>
                  </a:lnTo>
                  <a:lnTo>
                    <a:pt x="290" y="186"/>
                  </a:lnTo>
                  <a:lnTo>
                    <a:pt x="280" y="202"/>
                  </a:lnTo>
                  <a:lnTo>
                    <a:pt x="272" y="218"/>
                  </a:lnTo>
                  <a:lnTo>
                    <a:pt x="268" y="228"/>
                  </a:lnTo>
                  <a:lnTo>
                    <a:pt x="268" y="238"/>
                  </a:lnTo>
                  <a:lnTo>
                    <a:pt x="268" y="248"/>
                  </a:lnTo>
                  <a:lnTo>
                    <a:pt x="274" y="256"/>
                  </a:lnTo>
                  <a:lnTo>
                    <a:pt x="300" y="278"/>
                  </a:lnTo>
                  <a:lnTo>
                    <a:pt x="308" y="290"/>
                  </a:lnTo>
                  <a:lnTo>
                    <a:pt x="316" y="302"/>
                  </a:lnTo>
                  <a:lnTo>
                    <a:pt x="320" y="312"/>
                  </a:lnTo>
                  <a:lnTo>
                    <a:pt x="324" y="320"/>
                  </a:lnTo>
                  <a:lnTo>
                    <a:pt x="326" y="332"/>
                  </a:lnTo>
                  <a:lnTo>
                    <a:pt x="328" y="344"/>
                  </a:lnTo>
                  <a:lnTo>
                    <a:pt x="322" y="364"/>
                  </a:lnTo>
                  <a:lnTo>
                    <a:pt x="316" y="384"/>
                  </a:lnTo>
                  <a:lnTo>
                    <a:pt x="308" y="398"/>
                  </a:lnTo>
                  <a:lnTo>
                    <a:pt x="298" y="412"/>
                  </a:lnTo>
                  <a:lnTo>
                    <a:pt x="286" y="426"/>
                  </a:lnTo>
                  <a:lnTo>
                    <a:pt x="276" y="436"/>
                  </a:lnTo>
                  <a:lnTo>
                    <a:pt x="274" y="448"/>
                  </a:lnTo>
                  <a:lnTo>
                    <a:pt x="298" y="474"/>
                  </a:lnTo>
                  <a:lnTo>
                    <a:pt x="302" y="488"/>
                  </a:lnTo>
                  <a:lnTo>
                    <a:pt x="302" y="506"/>
                  </a:lnTo>
                  <a:lnTo>
                    <a:pt x="300" y="524"/>
                  </a:lnTo>
                  <a:lnTo>
                    <a:pt x="296" y="544"/>
                  </a:lnTo>
                  <a:lnTo>
                    <a:pt x="282" y="560"/>
                  </a:lnTo>
                  <a:lnTo>
                    <a:pt x="268" y="574"/>
                  </a:lnTo>
                  <a:lnTo>
                    <a:pt x="236" y="602"/>
                  </a:lnTo>
                  <a:lnTo>
                    <a:pt x="164" y="620"/>
                  </a:lnTo>
                  <a:lnTo>
                    <a:pt x="146" y="632"/>
                  </a:lnTo>
                  <a:lnTo>
                    <a:pt x="128" y="640"/>
                  </a:lnTo>
                  <a:lnTo>
                    <a:pt x="112" y="644"/>
                  </a:lnTo>
                  <a:lnTo>
                    <a:pt x="92" y="648"/>
                  </a:lnTo>
                  <a:lnTo>
                    <a:pt x="66" y="664"/>
                  </a:lnTo>
                  <a:lnTo>
                    <a:pt x="56" y="672"/>
                  </a:lnTo>
                  <a:lnTo>
                    <a:pt x="48" y="678"/>
                  </a:lnTo>
                  <a:lnTo>
                    <a:pt x="32" y="684"/>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2" name="Freeform 30"/>
            <p:cNvSpPr>
              <a:spLocks/>
            </p:cNvSpPr>
            <p:nvPr/>
          </p:nvSpPr>
          <p:spPr bwMode="auto">
            <a:xfrm>
              <a:off x="4384970" y="2836202"/>
              <a:ext cx="626507" cy="418977"/>
            </a:xfrm>
            <a:custGeom>
              <a:avLst/>
              <a:gdLst>
                <a:gd name="T0" fmla="*/ 42 w 640"/>
                <a:gd name="T1" fmla="*/ 410 h 428"/>
                <a:gd name="T2" fmla="*/ 0 w 640"/>
                <a:gd name="T3" fmla="*/ 372 h 428"/>
                <a:gd name="T4" fmla="*/ 26 w 640"/>
                <a:gd name="T5" fmla="*/ 338 h 428"/>
                <a:gd name="T6" fmla="*/ 38 w 640"/>
                <a:gd name="T7" fmla="*/ 322 h 428"/>
                <a:gd name="T8" fmla="*/ 26 w 640"/>
                <a:gd name="T9" fmla="*/ 244 h 428"/>
                <a:gd name="T10" fmla="*/ 12 w 640"/>
                <a:gd name="T11" fmla="*/ 208 h 428"/>
                <a:gd name="T12" fmla="*/ 20 w 640"/>
                <a:gd name="T13" fmla="*/ 174 h 428"/>
                <a:gd name="T14" fmla="*/ 42 w 640"/>
                <a:gd name="T15" fmla="*/ 144 h 428"/>
                <a:gd name="T16" fmla="*/ 76 w 640"/>
                <a:gd name="T17" fmla="*/ 106 h 428"/>
                <a:gd name="T18" fmla="*/ 104 w 640"/>
                <a:gd name="T19" fmla="*/ 80 h 428"/>
                <a:gd name="T20" fmla="*/ 150 w 640"/>
                <a:gd name="T21" fmla="*/ 52 h 428"/>
                <a:gd name="T22" fmla="*/ 210 w 640"/>
                <a:gd name="T23" fmla="*/ 38 h 428"/>
                <a:gd name="T24" fmla="*/ 236 w 640"/>
                <a:gd name="T25" fmla="*/ 38 h 428"/>
                <a:gd name="T26" fmla="*/ 268 w 640"/>
                <a:gd name="T27" fmla="*/ 16 h 428"/>
                <a:gd name="T28" fmla="*/ 294 w 640"/>
                <a:gd name="T29" fmla="*/ 12 h 428"/>
                <a:gd name="T30" fmla="*/ 308 w 640"/>
                <a:gd name="T31" fmla="*/ 36 h 428"/>
                <a:gd name="T32" fmla="*/ 308 w 640"/>
                <a:gd name="T33" fmla="*/ 80 h 428"/>
                <a:gd name="T34" fmla="*/ 360 w 640"/>
                <a:gd name="T35" fmla="*/ 108 h 428"/>
                <a:gd name="T36" fmla="*/ 384 w 640"/>
                <a:gd name="T37" fmla="*/ 110 h 428"/>
                <a:gd name="T38" fmla="*/ 432 w 640"/>
                <a:gd name="T39" fmla="*/ 38 h 428"/>
                <a:gd name="T40" fmla="*/ 452 w 640"/>
                <a:gd name="T41" fmla="*/ 24 h 428"/>
                <a:gd name="T42" fmla="*/ 492 w 640"/>
                <a:gd name="T43" fmla="*/ 16 h 428"/>
                <a:gd name="T44" fmla="*/ 536 w 640"/>
                <a:gd name="T45" fmla="*/ 34 h 428"/>
                <a:gd name="T46" fmla="*/ 640 w 640"/>
                <a:gd name="T47" fmla="*/ 36 h 428"/>
                <a:gd name="T48" fmla="*/ 636 w 640"/>
                <a:gd name="T49" fmla="*/ 46 h 428"/>
                <a:gd name="T50" fmla="*/ 632 w 640"/>
                <a:gd name="T51" fmla="*/ 76 h 428"/>
                <a:gd name="T52" fmla="*/ 570 w 640"/>
                <a:gd name="T53" fmla="*/ 96 h 428"/>
                <a:gd name="T54" fmla="*/ 514 w 640"/>
                <a:gd name="T55" fmla="*/ 136 h 428"/>
                <a:gd name="T56" fmla="*/ 500 w 640"/>
                <a:gd name="T57" fmla="*/ 160 h 428"/>
                <a:gd name="T58" fmla="*/ 472 w 640"/>
                <a:gd name="T59" fmla="*/ 178 h 428"/>
                <a:gd name="T60" fmla="*/ 446 w 640"/>
                <a:gd name="T61" fmla="*/ 188 h 428"/>
                <a:gd name="T62" fmla="*/ 438 w 640"/>
                <a:gd name="T63" fmla="*/ 228 h 428"/>
                <a:gd name="T64" fmla="*/ 418 w 640"/>
                <a:gd name="T65" fmla="*/ 252 h 428"/>
                <a:gd name="T66" fmla="*/ 400 w 640"/>
                <a:gd name="T67" fmla="*/ 276 h 428"/>
                <a:gd name="T68" fmla="*/ 390 w 640"/>
                <a:gd name="T69" fmla="*/ 324 h 428"/>
                <a:gd name="T70" fmla="*/ 374 w 640"/>
                <a:gd name="T71" fmla="*/ 326 h 428"/>
                <a:gd name="T72" fmla="*/ 350 w 640"/>
                <a:gd name="T73" fmla="*/ 342 h 428"/>
                <a:gd name="T74" fmla="*/ 338 w 640"/>
                <a:gd name="T75" fmla="*/ 366 h 428"/>
                <a:gd name="T76" fmla="*/ 322 w 640"/>
                <a:gd name="T77" fmla="*/ 400 h 428"/>
                <a:gd name="T78" fmla="*/ 314 w 640"/>
                <a:gd name="T79" fmla="*/ 400 h 428"/>
                <a:gd name="T80" fmla="*/ 304 w 640"/>
                <a:gd name="T81" fmla="*/ 392 h 428"/>
                <a:gd name="T82" fmla="*/ 274 w 640"/>
                <a:gd name="T83" fmla="*/ 404 h 428"/>
                <a:gd name="T84" fmla="*/ 250 w 640"/>
                <a:gd name="T85" fmla="*/ 422 h 428"/>
                <a:gd name="T86" fmla="*/ 214 w 640"/>
                <a:gd name="T87" fmla="*/ 416 h 428"/>
                <a:gd name="T88" fmla="*/ 208 w 640"/>
                <a:gd name="T89" fmla="*/ 404 h 428"/>
                <a:gd name="T90" fmla="*/ 142 w 640"/>
                <a:gd name="T91" fmla="*/ 362 h 428"/>
                <a:gd name="T92" fmla="*/ 138 w 640"/>
                <a:gd name="T93" fmla="*/ 380 h 428"/>
                <a:gd name="T94" fmla="*/ 126 w 640"/>
                <a:gd name="T95" fmla="*/ 406 h 428"/>
                <a:gd name="T96" fmla="*/ 108 w 640"/>
                <a:gd name="T97" fmla="*/ 418 h 428"/>
                <a:gd name="T98" fmla="*/ 86 w 640"/>
                <a:gd name="T99" fmla="*/ 422 h 4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40" h="428">
                  <a:moveTo>
                    <a:pt x="70" y="428"/>
                  </a:moveTo>
                  <a:lnTo>
                    <a:pt x="70" y="428"/>
                  </a:lnTo>
                  <a:lnTo>
                    <a:pt x="42" y="410"/>
                  </a:lnTo>
                  <a:lnTo>
                    <a:pt x="0" y="372"/>
                  </a:lnTo>
                  <a:lnTo>
                    <a:pt x="10" y="352"/>
                  </a:lnTo>
                  <a:lnTo>
                    <a:pt x="26" y="338"/>
                  </a:lnTo>
                  <a:lnTo>
                    <a:pt x="32" y="330"/>
                  </a:lnTo>
                  <a:lnTo>
                    <a:pt x="38" y="322"/>
                  </a:lnTo>
                  <a:lnTo>
                    <a:pt x="38" y="288"/>
                  </a:lnTo>
                  <a:lnTo>
                    <a:pt x="26" y="244"/>
                  </a:lnTo>
                  <a:lnTo>
                    <a:pt x="18" y="220"/>
                  </a:lnTo>
                  <a:lnTo>
                    <a:pt x="12" y="208"/>
                  </a:lnTo>
                  <a:lnTo>
                    <a:pt x="12" y="186"/>
                  </a:lnTo>
                  <a:lnTo>
                    <a:pt x="14" y="180"/>
                  </a:lnTo>
                  <a:lnTo>
                    <a:pt x="20" y="174"/>
                  </a:lnTo>
                  <a:lnTo>
                    <a:pt x="30" y="156"/>
                  </a:lnTo>
                  <a:lnTo>
                    <a:pt x="42" y="144"/>
                  </a:lnTo>
                  <a:lnTo>
                    <a:pt x="68" y="118"/>
                  </a:lnTo>
                  <a:lnTo>
                    <a:pt x="76" y="106"/>
                  </a:lnTo>
                  <a:lnTo>
                    <a:pt x="84" y="96"/>
                  </a:lnTo>
                  <a:lnTo>
                    <a:pt x="92" y="88"/>
                  </a:lnTo>
                  <a:lnTo>
                    <a:pt x="104" y="80"/>
                  </a:lnTo>
                  <a:lnTo>
                    <a:pt x="126" y="66"/>
                  </a:lnTo>
                  <a:lnTo>
                    <a:pt x="150" y="52"/>
                  </a:lnTo>
                  <a:lnTo>
                    <a:pt x="202" y="0"/>
                  </a:lnTo>
                  <a:lnTo>
                    <a:pt x="210" y="38"/>
                  </a:lnTo>
                  <a:lnTo>
                    <a:pt x="236" y="38"/>
                  </a:lnTo>
                  <a:lnTo>
                    <a:pt x="248" y="16"/>
                  </a:lnTo>
                  <a:lnTo>
                    <a:pt x="268" y="16"/>
                  </a:lnTo>
                  <a:lnTo>
                    <a:pt x="282" y="16"/>
                  </a:lnTo>
                  <a:lnTo>
                    <a:pt x="294" y="12"/>
                  </a:lnTo>
                  <a:lnTo>
                    <a:pt x="294" y="16"/>
                  </a:lnTo>
                  <a:lnTo>
                    <a:pt x="298" y="22"/>
                  </a:lnTo>
                  <a:lnTo>
                    <a:pt x="308" y="36"/>
                  </a:lnTo>
                  <a:lnTo>
                    <a:pt x="308" y="80"/>
                  </a:lnTo>
                  <a:lnTo>
                    <a:pt x="322" y="90"/>
                  </a:lnTo>
                  <a:lnTo>
                    <a:pt x="340" y="100"/>
                  </a:lnTo>
                  <a:lnTo>
                    <a:pt x="360" y="108"/>
                  </a:lnTo>
                  <a:lnTo>
                    <a:pt x="372" y="110"/>
                  </a:lnTo>
                  <a:lnTo>
                    <a:pt x="384" y="110"/>
                  </a:lnTo>
                  <a:lnTo>
                    <a:pt x="424" y="48"/>
                  </a:lnTo>
                  <a:lnTo>
                    <a:pt x="432" y="38"/>
                  </a:lnTo>
                  <a:lnTo>
                    <a:pt x="440" y="30"/>
                  </a:lnTo>
                  <a:lnTo>
                    <a:pt x="452" y="24"/>
                  </a:lnTo>
                  <a:lnTo>
                    <a:pt x="462" y="18"/>
                  </a:lnTo>
                  <a:lnTo>
                    <a:pt x="476" y="16"/>
                  </a:lnTo>
                  <a:lnTo>
                    <a:pt x="492" y="16"/>
                  </a:lnTo>
                  <a:lnTo>
                    <a:pt x="536" y="34"/>
                  </a:lnTo>
                  <a:lnTo>
                    <a:pt x="632" y="32"/>
                  </a:lnTo>
                  <a:lnTo>
                    <a:pt x="640" y="36"/>
                  </a:lnTo>
                  <a:lnTo>
                    <a:pt x="636" y="40"/>
                  </a:lnTo>
                  <a:lnTo>
                    <a:pt x="636" y="46"/>
                  </a:lnTo>
                  <a:lnTo>
                    <a:pt x="632" y="76"/>
                  </a:lnTo>
                  <a:lnTo>
                    <a:pt x="598" y="80"/>
                  </a:lnTo>
                  <a:lnTo>
                    <a:pt x="570" y="96"/>
                  </a:lnTo>
                  <a:lnTo>
                    <a:pt x="540" y="114"/>
                  </a:lnTo>
                  <a:lnTo>
                    <a:pt x="526" y="124"/>
                  </a:lnTo>
                  <a:lnTo>
                    <a:pt x="514" y="136"/>
                  </a:lnTo>
                  <a:lnTo>
                    <a:pt x="506" y="148"/>
                  </a:lnTo>
                  <a:lnTo>
                    <a:pt x="500" y="160"/>
                  </a:lnTo>
                  <a:lnTo>
                    <a:pt x="478" y="170"/>
                  </a:lnTo>
                  <a:lnTo>
                    <a:pt x="472" y="178"/>
                  </a:lnTo>
                  <a:lnTo>
                    <a:pt x="464" y="182"/>
                  </a:lnTo>
                  <a:lnTo>
                    <a:pt x="446" y="188"/>
                  </a:lnTo>
                  <a:lnTo>
                    <a:pt x="440" y="194"/>
                  </a:lnTo>
                  <a:lnTo>
                    <a:pt x="438" y="228"/>
                  </a:lnTo>
                  <a:lnTo>
                    <a:pt x="430" y="240"/>
                  </a:lnTo>
                  <a:lnTo>
                    <a:pt x="418" y="252"/>
                  </a:lnTo>
                  <a:lnTo>
                    <a:pt x="408" y="264"/>
                  </a:lnTo>
                  <a:lnTo>
                    <a:pt x="400" y="276"/>
                  </a:lnTo>
                  <a:lnTo>
                    <a:pt x="400" y="298"/>
                  </a:lnTo>
                  <a:lnTo>
                    <a:pt x="396" y="312"/>
                  </a:lnTo>
                  <a:lnTo>
                    <a:pt x="390" y="324"/>
                  </a:lnTo>
                  <a:lnTo>
                    <a:pt x="382" y="324"/>
                  </a:lnTo>
                  <a:lnTo>
                    <a:pt x="374" y="326"/>
                  </a:lnTo>
                  <a:lnTo>
                    <a:pt x="366" y="328"/>
                  </a:lnTo>
                  <a:lnTo>
                    <a:pt x="360" y="332"/>
                  </a:lnTo>
                  <a:lnTo>
                    <a:pt x="350" y="342"/>
                  </a:lnTo>
                  <a:lnTo>
                    <a:pt x="342" y="352"/>
                  </a:lnTo>
                  <a:lnTo>
                    <a:pt x="338" y="366"/>
                  </a:lnTo>
                  <a:lnTo>
                    <a:pt x="334" y="380"/>
                  </a:lnTo>
                  <a:lnTo>
                    <a:pt x="326" y="394"/>
                  </a:lnTo>
                  <a:lnTo>
                    <a:pt x="322" y="400"/>
                  </a:lnTo>
                  <a:lnTo>
                    <a:pt x="314" y="404"/>
                  </a:lnTo>
                  <a:lnTo>
                    <a:pt x="314" y="400"/>
                  </a:lnTo>
                  <a:lnTo>
                    <a:pt x="304" y="392"/>
                  </a:lnTo>
                  <a:lnTo>
                    <a:pt x="286" y="390"/>
                  </a:lnTo>
                  <a:lnTo>
                    <a:pt x="274" y="404"/>
                  </a:lnTo>
                  <a:lnTo>
                    <a:pt x="262" y="420"/>
                  </a:lnTo>
                  <a:lnTo>
                    <a:pt x="250" y="422"/>
                  </a:lnTo>
                  <a:lnTo>
                    <a:pt x="236" y="422"/>
                  </a:lnTo>
                  <a:lnTo>
                    <a:pt x="222" y="420"/>
                  </a:lnTo>
                  <a:lnTo>
                    <a:pt x="214" y="416"/>
                  </a:lnTo>
                  <a:lnTo>
                    <a:pt x="208" y="404"/>
                  </a:lnTo>
                  <a:lnTo>
                    <a:pt x="168" y="364"/>
                  </a:lnTo>
                  <a:lnTo>
                    <a:pt x="142" y="362"/>
                  </a:lnTo>
                  <a:lnTo>
                    <a:pt x="140" y="370"/>
                  </a:lnTo>
                  <a:lnTo>
                    <a:pt x="138" y="380"/>
                  </a:lnTo>
                  <a:lnTo>
                    <a:pt x="136" y="404"/>
                  </a:lnTo>
                  <a:lnTo>
                    <a:pt x="126" y="406"/>
                  </a:lnTo>
                  <a:lnTo>
                    <a:pt x="118" y="410"/>
                  </a:lnTo>
                  <a:lnTo>
                    <a:pt x="112" y="414"/>
                  </a:lnTo>
                  <a:lnTo>
                    <a:pt x="108" y="418"/>
                  </a:lnTo>
                  <a:lnTo>
                    <a:pt x="96" y="420"/>
                  </a:lnTo>
                  <a:lnTo>
                    <a:pt x="86" y="422"/>
                  </a:lnTo>
                  <a:lnTo>
                    <a:pt x="70" y="42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3" name="Freeform 31"/>
            <p:cNvSpPr>
              <a:spLocks/>
            </p:cNvSpPr>
            <p:nvPr/>
          </p:nvSpPr>
          <p:spPr bwMode="auto">
            <a:xfrm>
              <a:off x="3411926" y="2773552"/>
              <a:ext cx="270181" cy="420934"/>
            </a:xfrm>
            <a:custGeom>
              <a:avLst/>
              <a:gdLst>
                <a:gd name="T0" fmla="*/ 106 w 276"/>
                <a:gd name="T1" fmla="*/ 398 h 430"/>
                <a:gd name="T2" fmla="*/ 98 w 276"/>
                <a:gd name="T3" fmla="*/ 364 h 430"/>
                <a:gd name="T4" fmla="*/ 92 w 276"/>
                <a:gd name="T5" fmla="*/ 318 h 430"/>
                <a:gd name="T6" fmla="*/ 86 w 276"/>
                <a:gd name="T7" fmla="*/ 280 h 430"/>
                <a:gd name="T8" fmla="*/ 52 w 276"/>
                <a:gd name="T9" fmla="*/ 240 h 430"/>
                <a:gd name="T10" fmla="*/ 26 w 276"/>
                <a:gd name="T11" fmla="*/ 214 h 430"/>
                <a:gd name="T12" fmla="*/ 0 w 276"/>
                <a:gd name="T13" fmla="*/ 200 h 430"/>
                <a:gd name="T14" fmla="*/ 4 w 276"/>
                <a:gd name="T15" fmla="*/ 196 h 430"/>
                <a:gd name="T16" fmla="*/ 28 w 276"/>
                <a:gd name="T17" fmla="*/ 186 h 430"/>
                <a:gd name="T18" fmla="*/ 68 w 276"/>
                <a:gd name="T19" fmla="*/ 180 h 430"/>
                <a:gd name="T20" fmla="*/ 84 w 276"/>
                <a:gd name="T21" fmla="*/ 166 h 430"/>
                <a:gd name="T22" fmla="*/ 112 w 276"/>
                <a:gd name="T23" fmla="*/ 160 h 430"/>
                <a:gd name="T24" fmla="*/ 130 w 276"/>
                <a:gd name="T25" fmla="*/ 138 h 430"/>
                <a:gd name="T26" fmla="*/ 128 w 276"/>
                <a:gd name="T27" fmla="*/ 98 h 430"/>
                <a:gd name="T28" fmla="*/ 158 w 276"/>
                <a:gd name="T29" fmla="*/ 42 h 430"/>
                <a:gd name="T30" fmla="*/ 162 w 276"/>
                <a:gd name="T31" fmla="*/ 12 h 430"/>
                <a:gd name="T32" fmla="*/ 170 w 276"/>
                <a:gd name="T33" fmla="*/ 10 h 430"/>
                <a:gd name="T34" fmla="*/ 190 w 276"/>
                <a:gd name="T35" fmla="*/ 2 h 430"/>
                <a:gd name="T36" fmla="*/ 204 w 276"/>
                <a:gd name="T37" fmla="*/ 0 h 430"/>
                <a:gd name="T38" fmla="*/ 220 w 276"/>
                <a:gd name="T39" fmla="*/ 6 h 430"/>
                <a:gd name="T40" fmla="*/ 226 w 276"/>
                <a:gd name="T41" fmla="*/ 22 h 430"/>
                <a:gd name="T42" fmla="*/ 218 w 276"/>
                <a:gd name="T43" fmla="*/ 40 h 430"/>
                <a:gd name="T44" fmla="*/ 212 w 276"/>
                <a:gd name="T45" fmla="*/ 58 h 430"/>
                <a:gd name="T46" fmla="*/ 196 w 276"/>
                <a:gd name="T47" fmla="*/ 82 h 430"/>
                <a:gd name="T48" fmla="*/ 192 w 276"/>
                <a:gd name="T49" fmla="*/ 108 h 430"/>
                <a:gd name="T50" fmla="*/ 194 w 276"/>
                <a:gd name="T51" fmla="*/ 132 h 430"/>
                <a:gd name="T52" fmla="*/ 232 w 276"/>
                <a:gd name="T53" fmla="*/ 138 h 430"/>
                <a:gd name="T54" fmla="*/ 248 w 276"/>
                <a:gd name="T55" fmla="*/ 154 h 430"/>
                <a:gd name="T56" fmla="*/ 268 w 276"/>
                <a:gd name="T57" fmla="*/ 168 h 430"/>
                <a:gd name="T58" fmla="*/ 276 w 276"/>
                <a:gd name="T59" fmla="*/ 170 h 430"/>
                <a:gd name="T60" fmla="*/ 270 w 276"/>
                <a:gd name="T61" fmla="*/ 184 h 430"/>
                <a:gd name="T62" fmla="*/ 258 w 276"/>
                <a:gd name="T63" fmla="*/ 198 h 430"/>
                <a:gd name="T64" fmla="*/ 252 w 276"/>
                <a:gd name="T65" fmla="*/ 206 h 430"/>
                <a:gd name="T66" fmla="*/ 228 w 276"/>
                <a:gd name="T67" fmla="*/ 226 h 430"/>
                <a:gd name="T68" fmla="*/ 216 w 276"/>
                <a:gd name="T69" fmla="*/ 228 h 430"/>
                <a:gd name="T70" fmla="*/ 202 w 276"/>
                <a:gd name="T71" fmla="*/ 232 h 430"/>
                <a:gd name="T72" fmla="*/ 202 w 276"/>
                <a:gd name="T73" fmla="*/ 248 h 430"/>
                <a:gd name="T74" fmla="*/ 198 w 276"/>
                <a:gd name="T75" fmla="*/ 270 h 430"/>
                <a:gd name="T76" fmla="*/ 188 w 276"/>
                <a:gd name="T77" fmla="*/ 284 h 430"/>
                <a:gd name="T78" fmla="*/ 180 w 276"/>
                <a:gd name="T79" fmla="*/ 308 h 430"/>
                <a:gd name="T80" fmla="*/ 178 w 276"/>
                <a:gd name="T81" fmla="*/ 332 h 430"/>
                <a:gd name="T82" fmla="*/ 194 w 276"/>
                <a:gd name="T83" fmla="*/ 346 h 430"/>
                <a:gd name="T84" fmla="*/ 214 w 276"/>
                <a:gd name="T85" fmla="*/ 352 h 430"/>
                <a:gd name="T86" fmla="*/ 222 w 276"/>
                <a:gd name="T87" fmla="*/ 364 h 430"/>
                <a:gd name="T88" fmla="*/ 222 w 276"/>
                <a:gd name="T89" fmla="*/ 382 h 430"/>
                <a:gd name="T90" fmla="*/ 216 w 276"/>
                <a:gd name="T91" fmla="*/ 394 h 430"/>
                <a:gd name="T92" fmla="*/ 198 w 276"/>
                <a:gd name="T93" fmla="*/ 400 h 430"/>
                <a:gd name="T94" fmla="*/ 184 w 276"/>
                <a:gd name="T95" fmla="*/ 406 h 430"/>
                <a:gd name="T96" fmla="*/ 154 w 276"/>
                <a:gd name="T97" fmla="*/ 430 h 430"/>
                <a:gd name="T98" fmla="*/ 142 w 276"/>
                <a:gd name="T99" fmla="*/ 428 h 430"/>
                <a:gd name="T100" fmla="*/ 106 w 276"/>
                <a:gd name="T101" fmla="*/ 398 h 4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6" h="430">
                  <a:moveTo>
                    <a:pt x="106" y="398"/>
                  </a:moveTo>
                  <a:lnTo>
                    <a:pt x="106" y="398"/>
                  </a:lnTo>
                  <a:lnTo>
                    <a:pt x="98" y="364"/>
                  </a:lnTo>
                  <a:lnTo>
                    <a:pt x="96" y="340"/>
                  </a:lnTo>
                  <a:lnTo>
                    <a:pt x="92" y="318"/>
                  </a:lnTo>
                  <a:lnTo>
                    <a:pt x="86" y="280"/>
                  </a:lnTo>
                  <a:lnTo>
                    <a:pt x="68" y="258"/>
                  </a:lnTo>
                  <a:lnTo>
                    <a:pt x="52" y="240"/>
                  </a:lnTo>
                  <a:lnTo>
                    <a:pt x="36" y="226"/>
                  </a:lnTo>
                  <a:lnTo>
                    <a:pt x="26" y="214"/>
                  </a:lnTo>
                  <a:lnTo>
                    <a:pt x="0" y="200"/>
                  </a:lnTo>
                  <a:lnTo>
                    <a:pt x="4" y="196"/>
                  </a:lnTo>
                  <a:lnTo>
                    <a:pt x="10" y="192"/>
                  </a:lnTo>
                  <a:lnTo>
                    <a:pt x="28" y="186"/>
                  </a:lnTo>
                  <a:lnTo>
                    <a:pt x="68" y="180"/>
                  </a:lnTo>
                  <a:lnTo>
                    <a:pt x="78" y="170"/>
                  </a:lnTo>
                  <a:lnTo>
                    <a:pt x="84" y="166"/>
                  </a:lnTo>
                  <a:lnTo>
                    <a:pt x="94" y="162"/>
                  </a:lnTo>
                  <a:lnTo>
                    <a:pt x="112" y="160"/>
                  </a:lnTo>
                  <a:lnTo>
                    <a:pt x="130" y="138"/>
                  </a:lnTo>
                  <a:lnTo>
                    <a:pt x="128" y="98"/>
                  </a:lnTo>
                  <a:lnTo>
                    <a:pt x="158" y="42"/>
                  </a:lnTo>
                  <a:lnTo>
                    <a:pt x="162" y="12"/>
                  </a:lnTo>
                  <a:lnTo>
                    <a:pt x="170" y="10"/>
                  </a:lnTo>
                  <a:lnTo>
                    <a:pt x="176" y="8"/>
                  </a:lnTo>
                  <a:lnTo>
                    <a:pt x="190" y="2"/>
                  </a:lnTo>
                  <a:lnTo>
                    <a:pt x="198" y="0"/>
                  </a:lnTo>
                  <a:lnTo>
                    <a:pt x="204" y="0"/>
                  </a:lnTo>
                  <a:lnTo>
                    <a:pt x="212" y="2"/>
                  </a:lnTo>
                  <a:lnTo>
                    <a:pt x="220" y="6"/>
                  </a:lnTo>
                  <a:lnTo>
                    <a:pt x="226" y="22"/>
                  </a:lnTo>
                  <a:lnTo>
                    <a:pt x="218" y="40"/>
                  </a:lnTo>
                  <a:lnTo>
                    <a:pt x="212" y="58"/>
                  </a:lnTo>
                  <a:lnTo>
                    <a:pt x="198" y="74"/>
                  </a:lnTo>
                  <a:lnTo>
                    <a:pt x="196" y="82"/>
                  </a:lnTo>
                  <a:lnTo>
                    <a:pt x="192" y="90"/>
                  </a:lnTo>
                  <a:lnTo>
                    <a:pt x="192" y="108"/>
                  </a:lnTo>
                  <a:lnTo>
                    <a:pt x="194" y="132"/>
                  </a:lnTo>
                  <a:lnTo>
                    <a:pt x="232" y="138"/>
                  </a:lnTo>
                  <a:lnTo>
                    <a:pt x="238" y="146"/>
                  </a:lnTo>
                  <a:lnTo>
                    <a:pt x="248" y="154"/>
                  </a:lnTo>
                  <a:lnTo>
                    <a:pt x="260" y="164"/>
                  </a:lnTo>
                  <a:lnTo>
                    <a:pt x="268" y="168"/>
                  </a:lnTo>
                  <a:lnTo>
                    <a:pt x="276" y="170"/>
                  </a:lnTo>
                  <a:lnTo>
                    <a:pt x="274" y="176"/>
                  </a:lnTo>
                  <a:lnTo>
                    <a:pt x="270" y="184"/>
                  </a:lnTo>
                  <a:lnTo>
                    <a:pt x="264" y="192"/>
                  </a:lnTo>
                  <a:lnTo>
                    <a:pt x="258" y="198"/>
                  </a:lnTo>
                  <a:lnTo>
                    <a:pt x="252" y="206"/>
                  </a:lnTo>
                  <a:lnTo>
                    <a:pt x="244" y="214"/>
                  </a:lnTo>
                  <a:lnTo>
                    <a:pt x="228" y="226"/>
                  </a:lnTo>
                  <a:lnTo>
                    <a:pt x="216" y="228"/>
                  </a:lnTo>
                  <a:lnTo>
                    <a:pt x="206" y="228"/>
                  </a:lnTo>
                  <a:lnTo>
                    <a:pt x="202" y="232"/>
                  </a:lnTo>
                  <a:lnTo>
                    <a:pt x="200" y="236"/>
                  </a:lnTo>
                  <a:lnTo>
                    <a:pt x="202" y="248"/>
                  </a:lnTo>
                  <a:lnTo>
                    <a:pt x="200" y="258"/>
                  </a:lnTo>
                  <a:lnTo>
                    <a:pt x="198" y="270"/>
                  </a:lnTo>
                  <a:lnTo>
                    <a:pt x="188" y="284"/>
                  </a:lnTo>
                  <a:lnTo>
                    <a:pt x="182" y="296"/>
                  </a:lnTo>
                  <a:lnTo>
                    <a:pt x="180" y="308"/>
                  </a:lnTo>
                  <a:lnTo>
                    <a:pt x="178" y="332"/>
                  </a:lnTo>
                  <a:lnTo>
                    <a:pt x="194" y="346"/>
                  </a:lnTo>
                  <a:lnTo>
                    <a:pt x="202" y="348"/>
                  </a:lnTo>
                  <a:lnTo>
                    <a:pt x="214" y="352"/>
                  </a:lnTo>
                  <a:lnTo>
                    <a:pt x="218" y="358"/>
                  </a:lnTo>
                  <a:lnTo>
                    <a:pt x="222" y="364"/>
                  </a:lnTo>
                  <a:lnTo>
                    <a:pt x="224" y="372"/>
                  </a:lnTo>
                  <a:lnTo>
                    <a:pt x="222" y="382"/>
                  </a:lnTo>
                  <a:lnTo>
                    <a:pt x="216" y="394"/>
                  </a:lnTo>
                  <a:lnTo>
                    <a:pt x="198" y="400"/>
                  </a:lnTo>
                  <a:lnTo>
                    <a:pt x="184" y="406"/>
                  </a:lnTo>
                  <a:lnTo>
                    <a:pt x="160" y="426"/>
                  </a:lnTo>
                  <a:lnTo>
                    <a:pt x="154" y="430"/>
                  </a:lnTo>
                  <a:lnTo>
                    <a:pt x="148" y="430"/>
                  </a:lnTo>
                  <a:lnTo>
                    <a:pt x="142" y="428"/>
                  </a:lnTo>
                  <a:lnTo>
                    <a:pt x="134" y="422"/>
                  </a:lnTo>
                  <a:lnTo>
                    <a:pt x="106" y="39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4" name="Freeform 32"/>
            <p:cNvSpPr>
              <a:spLocks/>
            </p:cNvSpPr>
            <p:nvPr/>
          </p:nvSpPr>
          <p:spPr bwMode="auto">
            <a:xfrm>
              <a:off x="4214638" y="2338912"/>
              <a:ext cx="524700" cy="751809"/>
            </a:xfrm>
            <a:custGeom>
              <a:avLst/>
              <a:gdLst>
                <a:gd name="T0" fmla="*/ 108 w 536"/>
                <a:gd name="T1" fmla="*/ 754 h 768"/>
                <a:gd name="T2" fmla="*/ 22 w 536"/>
                <a:gd name="T3" fmla="*/ 720 h 768"/>
                <a:gd name="T4" fmla="*/ 52 w 536"/>
                <a:gd name="T5" fmla="*/ 664 h 768"/>
                <a:gd name="T6" fmla="*/ 58 w 536"/>
                <a:gd name="T7" fmla="*/ 572 h 768"/>
                <a:gd name="T8" fmla="*/ 6 w 536"/>
                <a:gd name="T9" fmla="*/ 508 h 768"/>
                <a:gd name="T10" fmla="*/ 32 w 536"/>
                <a:gd name="T11" fmla="*/ 458 h 768"/>
                <a:gd name="T12" fmla="*/ 78 w 536"/>
                <a:gd name="T13" fmla="*/ 412 h 768"/>
                <a:gd name="T14" fmla="*/ 40 w 536"/>
                <a:gd name="T15" fmla="*/ 334 h 768"/>
                <a:gd name="T16" fmla="*/ 18 w 536"/>
                <a:gd name="T17" fmla="*/ 316 h 768"/>
                <a:gd name="T18" fmla="*/ 46 w 536"/>
                <a:gd name="T19" fmla="*/ 282 h 768"/>
                <a:gd name="T20" fmla="*/ 24 w 536"/>
                <a:gd name="T21" fmla="*/ 236 h 768"/>
                <a:gd name="T22" fmla="*/ 0 w 536"/>
                <a:gd name="T23" fmla="*/ 164 h 768"/>
                <a:gd name="T24" fmla="*/ 28 w 536"/>
                <a:gd name="T25" fmla="*/ 142 h 768"/>
                <a:gd name="T26" fmla="*/ 44 w 536"/>
                <a:gd name="T27" fmla="*/ 84 h 768"/>
                <a:gd name="T28" fmla="*/ 70 w 536"/>
                <a:gd name="T29" fmla="*/ 88 h 768"/>
                <a:gd name="T30" fmla="*/ 72 w 536"/>
                <a:gd name="T31" fmla="*/ 118 h 768"/>
                <a:gd name="T32" fmla="*/ 82 w 536"/>
                <a:gd name="T33" fmla="*/ 150 h 768"/>
                <a:gd name="T34" fmla="*/ 124 w 536"/>
                <a:gd name="T35" fmla="*/ 154 h 768"/>
                <a:gd name="T36" fmla="*/ 136 w 536"/>
                <a:gd name="T37" fmla="*/ 134 h 768"/>
                <a:gd name="T38" fmla="*/ 180 w 536"/>
                <a:gd name="T39" fmla="*/ 106 h 768"/>
                <a:gd name="T40" fmla="*/ 252 w 536"/>
                <a:gd name="T41" fmla="*/ 92 h 768"/>
                <a:gd name="T42" fmla="*/ 266 w 536"/>
                <a:gd name="T43" fmla="*/ 22 h 768"/>
                <a:gd name="T44" fmla="*/ 310 w 536"/>
                <a:gd name="T45" fmla="*/ 0 h 768"/>
                <a:gd name="T46" fmla="*/ 332 w 536"/>
                <a:gd name="T47" fmla="*/ 40 h 768"/>
                <a:gd name="T48" fmla="*/ 378 w 536"/>
                <a:gd name="T49" fmla="*/ 128 h 768"/>
                <a:gd name="T50" fmla="*/ 424 w 536"/>
                <a:gd name="T51" fmla="*/ 138 h 768"/>
                <a:gd name="T52" fmla="*/ 444 w 536"/>
                <a:gd name="T53" fmla="*/ 152 h 768"/>
                <a:gd name="T54" fmla="*/ 430 w 536"/>
                <a:gd name="T55" fmla="*/ 188 h 768"/>
                <a:gd name="T56" fmla="*/ 448 w 536"/>
                <a:gd name="T57" fmla="*/ 210 h 768"/>
                <a:gd name="T58" fmla="*/ 520 w 536"/>
                <a:gd name="T59" fmla="*/ 250 h 768"/>
                <a:gd name="T60" fmla="*/ 488 w 536"/>
                <a:gd name="T61" fmla="*/ 330 h 768"/>
                <a:gd name="T62" fmla="*/ 450 w 536"/>
                <a:gd name="T63" fmla="*/ 370 h 768"/>
                <a:gd name="T64" fmla="*/ 398 w 536"/>
                <a:gd name="T65" fmla="*/ 384 h 768"/>
                <a:gd name="T66" fmla="*/ 350 w 536"/>
                <a:gd name="T67" fmla="*/ 340 h 768"/>
                <a:gd name="T68" fmla="*/ 344 w 536"/>
                <a:gd name="T69" fmla="*/ 288 h 768"/>
                <a:gd name="T70" fmla="*/ 310 w 536"/>
                <a:gd name="T71" fmla="*/ 252 h 768"/>
                <a:gd name="T72" fmla="*/ 294 w 536"/>
                <a:gd name="T73" fmla="*/ 200 h 768"/>
                <a:gd name="T74" fmla="*/ 258 w 536"/>
                <a:gd name="T75" fmla="*/ 184 h 768"/>
                <a:gd name="T76" fmla="*/ 226 w 536"/>
                <a:gd name="T77" fmla="*/ 190 h 768"/>
                <a:gd name="T78" fmla="*/ 194 w 536"/>
                <a:gd name="T79" fmla="*/ 228 h 768"/>
                <a:gd name="T80" fmla="*/ 178 w 536"/>
                <a:gd name="T81" fmla="*/ 266 h 768"/>
                <a:gd name="T82" fmla="*/ 172 w 536"/>
                <a:gd name="T83" fmla="*/ 298 h 768"/>
                <a:gd name="T84" fmla="*/ 142 w 536"/>
                <a:gd name="T85" fmla="*/ 314 h 768"/>
                <a:gd name="T86" fmla="*/ 142 w 536"/>
                <a:gd name="T87" fmla="*/ 360 h 768"/>
                <a:gd name="T88" fmla="*/ 222 w 536"/>
                <a:gd name="T89" fmla="*/ 346 h 768"/>
                <a:gd name="T90" fmla="*/ 252 w 536"/>
                <a:gd name="T91" fmla="*/ 342 h 768"/>
                <a:gd name="T92" fmla="*/ 274 w 536"/>
                <a:gd name="T93" fmla="*/ 360 h 768"/>
                <a:gd name="T94" fmla="*/ 300 w 536"/>
                <a:gd name="T95" fmla="*/ 436 h 768"/>
                <a:gd name="T96" fmla="*/ 352 w 536"/>
                <a:gd name="T97" fmla="*/ 468 h 768"/>
                <a:gd name="T98" fmla="*/ 354 w 536"/>
                <a:gd name="T99" fmla="*/ 512 h 768"/>
                <a:gd name="T100" fmla="*/ 328 w 536"/>
                <a:gd name="T101" fmla="*/ 540 h 768"/>
                <a:gd name="T102" fmla="*/ 266 w 536"/>
                <a:gd name="T103" fmla="*/ 582 h 768"/>
                <a:gd name="T104" fmla="*/ 202 w 536"/>
                <a:gd name="T105" fmla="*/ 650 h 768"/>
                <a:gd name="T106" fmla="*/ 180 w 536"/>
                <a:gd name="T107" fmla="*/ 730 h 7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36" h="768">
                  <a:moveTo>
                    <a:pt x="192" y="768"/>
                  </a:moveTo>
                  <a:lnTo>
                    <a:pt x="192" y="768"/>
                  </a:lnTo>
                  <a:lnTo>
                    <a:pt x="178" y="754"/>
                  </a:lnTo>
                  <a:lnTo>
                    <a:pt x="108" y="754"/>
                  </a:lnTo>
                  <a:lnTo>
                    <a:pt x="44" y="740"/>
                  </a:lnTo>
                  <a:lnTo>
                    <a:pt x="32" y="730"/>
                  </a:lnTo>
                  <a:lnTo>
                    <a:pt x="22" y="720"/>
                  </a:lnTo>
                  <a:lnTo>
                    <a:pt x="16" y="712"/>
                  </a:lnTo>
                  <a:lnTo>
                    <a:pt x="14" y="708"/>
                  </a:lnTo>
                  <a:lnTo>
                    <a:pt x="52" y="664"/>
                  </a:lnTo>
                  <a:lnTo>
                    <a:pt x="62" y="630"/>
                  </a:lnTo>
                  <a:lnTo>
                    <a:pt x="66" y="608"/>
                  </a:lnTo>
                  <a:lnTo>
                    <a:pt x="64" y="588"/>
                  </a:lnTo>
                  <a:lnTo>
                    <a:pt x="58" y="572"/>
                  </a:lnTo>
                  <a:lnTo>
                    <a:pt x="50" y="558"/>
                  </a:lnTo>
                  <a:lnTo>
                    <a:pt x="42" y="544"/>
                  </a:lnTo>
                  <a:lnTo>
                    <a:pt x="30" y="532"/>
                  </a:lnTo>
                  <a:lnTo>
                    <a:pt x="6" y="508"/>
                  </a:lnTo>
                  <a:lnTo>
                    <a:pt x="6" y="494"/>
                  </a:lnTo>
                  <a:lnTo>
                    <a:pt x="10" y="482"/>
                  </a:lnTo>
                  <a:lnTo>
                    <a:pt x="16" y="474"/>
                  </a:lnTo>
                  <a:lnTo>
                    <a:pt x="22" y="464"/>
                  </a:lnTo>
                  <a:lnTo>
                    <a:pt x="32" y="458"/>
                  </a:lnTo>
                  <a:lnTo>
                    <a:pt x="40" y="450"/>
                  </a:lnTo>
                  <a:lnTo>
                    <a:pt x="62" y="438"/>
                  </a:lnTo>
                  <a:lnTo>
                    <a:pt x="78" y="412"/>
                  </a:lnTo>
                  <a:lnTo>
                    <a:pt x="78" y="382"/>
                  </a:lnTo>
                  <a:lnTo>
                    <a:pt x="64" y="362"/>
                  </a:lnTo>
                  <a:lnTo>
                    <a:pt x="52" y="346"/>
                  </a:lnTo>
                  <a:lnTo>
                    <a:pt x="40" y="334"/>
                  </a:lnTo>
                  <a:lnTo>
                    <a:pt x="26" y="322"/>
                  </a:lnTo>
                  <a:lnTo>
                    <a:pt x="18" y="320"/>
                  </a:lnTo>
                  <a:lnTo>
                    <a:pt x="18" y="316"/>
                  </a:lnTo>
                  <a:lnTo>
                    <a:pt x="38" y="300"/>
                  </a:lnTo>
                  <a:lnTo>
                    <a:pt x="44" y="288"/>
                  </a:lnTo>
                  <a:lnTo>
                    <a:pt x="46" y="282"/>
                  </a:lnTo>
                  <a:lnTo>
                    <a:pt x="48" y="276"/>
                  </a:lnTo>
                  <a:lnTo>
                    <a:pt x="24" y="256"/>
                  </a:lnTo>
                  <a:lnTo>
                    <a:pt x="24" y="236"/>
                  </a:lnTo>
                  <a:lnTo>
                    <a:pt x="10" y="220"/>
                  </a:lnTo>
                  <a:lnTo>
                    <a:pt x="0" y="208"/>
                  </a:lnTo>
                  <a:lnTo>
                    <a:pt x="0" y="164"/>
                  </a:lnTo>
                  <a:lnTo>
                    <a:pt x="16" y="146"/>
                  </a:lnTo>
                  <a:lnTo>
                    <a:pt x="22" y="144"/>
                  </a:lnTo>
                  <a:lnTo>
                    <a:pt x="28" y="142"/>
                  </a:lnTo>
                  <a:lnTo>
                    <a:pt x="34" y="140"/>
                  </a:lnTo>
                  <a:lnTo>
                    <a:pt x="34" y="94"/>
                  </a:lnTo>
                  <a:lnTo>
                    <a:pt x="44" y="84"/>
                  </a:lnTo>
                  <a:lnTo>
                    <a:pt x="50" y="80"/>
                  </a:lnTo>
                  <a:lnTo>
                    <a:pt x="58" y="78"/>
                  </a:lnTo>
                  <a:lnTo>
                    <a:pt x="64" y="82"/>
                  </a:lnTo>
                  <a:lnTo>
                    <a:pt x="70" y="88"/>
                  </a:lnTo>
                  <a:lnTo>
                    <a:pt x="76" y="98"/>
                  </a:lnTo>
                  <a:lnTo>
                    <a:pt x="78" y="104"/>
                  </a:lnTo>
                  <a:lnTo>
                    <a:pt x="80" y="112"/>
                  </a:lnTo>
                  <a:lnTo>
                    <a:pt x="72" y="118"/>
                  </a:lnTo>
                  <a:lnTo>
                    <a:pt x="68" y="124"/>
                  </a:lnTo>
                  <a:lnTo>
                    <a:pt x="68" y="130"/>
                  </a:lnTo>
                  <a:lnTo>
                    <a:pt x="70" y="136"/>
                  </a:lnTo>
                  <a:lnTo>
                    <a:pt x="76" y="142"/>
                  </a:lnTo>
                  <a:lnTo>
                    <a:pt x="82" y="150"/>
                  </a:lnTo>
                  <a:lnTo>
                    <a:pt x="98" y="164"/>
                  </a:lnTo>
                  <a:lnTo>
                    <a:pt x="108" y="164"/>
                  </a:lnTo>
                  <a:lnTo>
                    <a:pt x="124" y="154"/>
                  </a:lnTo>
                  <a:lnTo>
                    <a:pt x="124" y="148"/>
                  </a:lnTo>
                  <a:lnTo>
                    <a:pt x="128" y="142"/>
                  </a:lnTo>
                  <a:lnTo>
                    <a:pt x="132" y="138"/>
                  </a:lnTo>
                  <a:lnTo>
                    <a:pt x="136" y="134"/>
                  </a:lnTo>
                  <a:lnTo>
                    <a:pt x="148" y="126"/>
                  </a:lnTo>
                  <a:lnTo>
                    <a:pt x="162" y="120"/>
                  </a:lnTo>
                  <a:lnTo>
                    <a:pt x="170" y="110"/>
                  </a:lnTo>
                  <a:lnTo>
                    <a:pt x="180" y="106"/>
                  </a:lnTo>
                  <a:lnTo>
                    <a:pt x="190" y="104"/>
                  </a:lnTo>
                  <a:lnTo>
                    <a:pt x="202" y="102"/>
                  </a:lnTo>
                  <a:lnTo>
                    <a:pt x="228" y="100"/>
                  </a:lnTo>
                  <a:lnTo>
                    <a:pt x="240" y="98"/>
                  </a:lnTo>
                  <a:lnTo>
                    <a:pt x="252" y="92"/>
                  </a:lnTo>
                  <a:lnTo>
                    <a:pt x="250" y="40"/>
                  </a:lnTo>
                  <a:lnTo>
                    <a:pt x="258" y="30"/>
                  </a:lnTo>
                  <a:lnTo>
                    <a:pt x="266" y="22"/>
                  </a:lnTo>
                  <a:lnTo>
                    <a:pt x="288" y="8"/>
                  </a:lnTo>
                  <a:lnTo>
                    <a:pt x="296" y="2"/>
                  </a:lnTo>
                  <a:lnTo>
                    <a:pt x="304" y="0"/>
                  </a:lnTo>
                  <a:lnTo>
                    <a:pt x="310" y="0"/>
                  </a:lnTo>
                  <a:lnTo>
                    <a:pt x="314" y="4"/>
                  </a:lnTo>
                  <a:lnTo>
                    <a:pt x="318" y="10"/>
                  </a:lnTo>
                  <a:lnTo>
                    <a:pt x="322" y="18"/>
                  </a:lnTo>
                  <a:lnTo>
                    <a:pt x="332" y="40"/>
                  </a:lnTo>
                  <a:lnTo>
                    <a:pt x="370" y="100"/>
                  </a:lnTo>
                  <a:lnTo>
                    <a:pt x="372" y="112"/>
                  </a:lnTo>
                  <a:lnTo>
                    <a:pt x="374" y="122"/>
                  </a:lnTo>
                  <a:lnTo>
                    <a:pt x="378" y="128"/>
                  </a:lnTo>
                  <a:lnTo>
                    <a:pt x="382" y="132"/>
                  </a:lnTo>
                  <a:lnTo>
                    <a:pt x="388" y="136"/>
                  </a:lnTo>
                  <a:lnTo>
                    <a:pt x="398" y="140"/>
                  </a:lnTo>
                  <a:lnTo>
                    <a:pt x="424" y="138"/>
                  </a:lnTo>
                  <a:lnTo>
                    <a:pt x="442" y="138"/>
                  </a:lnTo>
                  <a:lnTo>
                    <a:pt x="458" y="140"/>
                  </a:lnTo>
                  <a:lnTo>
                    <a:pt x="450" y="146"/>
                  </a:lnTo>
                  <a:lnTo>
                    <a:pt x="444" y="152"/>
                  </a:lnTo>
                  <a:lnTo>
                    <a:pt x="436" y="158"/>
                  </a:lnTo>
                  <a:lnTo>
                    <a:pt x="430" y="166"/>
                  </a:lnTo>
                  <a:lnTo>
                    <a:pt x="430" y="178"/>
                  </a:lnTo>
                  <a:lnTo>
                    <a:pt x="430" y="188"/>
                  </a:lnTo>
                  <a:lnTo>
                    <a:pt x="432" y="192"/>
                  </a:lnTo>
                  <a:lnTo>
                    <a:pt x="436" y="198"/>
                  </a:lnTo>
                  <a:lnTo>
                    <a:pt x="440" y="204"/>
                  </a:lnTo>
                  <a:lnTo>
                    <a:pt x="448" y="210"/>
                  </a:lnTo>
                  <a:lnTo>
                    <a:pt x="458" y="212"/>
                  </a:lnTo>
                  <a:lnTo>
                    <a:pt x="466" y="216"/>
                  </a:lnTo>
                  <a:lnTo>
                    <a:pt x="482" y="226"/>
                  </a:lnTo>
                  <a:lnTo>
                    <a:pt x="500" y="238"/>
                  </a:lnTo>
                  <a:lnTo>
                    <a:pt x="520" y="250"/>
                  </a:lnTo>
                  <a:lnTo>
                    <a:pt x="536" y="264"/>
                  </a:lnTo>
                  <a:lnTo>
                    <a:pt x="488" y="330"/>
                  </a:lnTo>
                  <a:lnTo>
                    <a:pt x="486" y="336"/>
                  </a:lnTo>
                  <a:lnTo>
                    <a:pt x="482" y="344"/>
                  </a:lnTo>
                  <a:lnTo>
                    <a:pt x="476" y="352"/>
                  </a:lnTo>
                  <a:lnTo>
                    <a:pt x="468" y="358"/>
                  </a:lnTo>
                  <a:lnTo>
                    <a:pt x="450" y="370"/>
                  </a:lnTo>
                  <a:lnTo>
                    <a:pt x="436" y="376"/>
                  </a:lnTo>
                  <a:lnTo>
                    <a:pt x="416" y="380"/>
                  </a:lnTo>
                  <a:lnTo>
                    <a:pt x="398" y="384"/>
                  </a:lnTo>
                  <a:lnTo>
                    <a:pt x="382" y="372"/>
                  </a:lnTo>
                  <a:lnTo>
                    <a:pt x="370" y="360"/>
                  </a:lnTo>
                  <a:lnTo>
                    <a:pt x="360" y="348"/>
                  </a:lnTo>
                  <a:lnTo>
                    <a:pt x="350" y="340"/>
                  </a:lnTo>
                  <a:lnTo>
                    <a:pt x="346" y="332"/>
                  </a:lnTo>
                  <a:lnTo>
                    <a:pt x="346" y="324"/>
                  </a:lnTo>
                  <a:lnTo>
                    <a:pt x="346" y="308"/>
                  </a:lnTo>
                  <a:lnTo>
                    <a:pt x="344" y="294"/>
                  </a:lnTo>
                  <a:lnTo>
                    <a:pt x="344" y="288"/>
                  </a:lnTo>
                  <a:lnTo>
                    <a:pt x="342" y="284"/>
                  </a:lnTo>
                  <a:lnTo>
                    <a:pt x="310" y="272"/>
                  </a:lnTo>
                  <a:lnTo>
                    <a:pt x="310" y="252"/>
                  </a:lnTo>
                  <a:lnTo>
                    <a:pt x="312" y="232"/>
                  </a:lnTo>
                  <a:lnTo>
                    <a:pt x="314" y="214"/>
                  </a:lnTo>
                  <a:lnTo>
                    <a:pt x="314" y="202"/>
                  </a:lnTo>
                  <a:lnTo>
                    <a:pt x="294" y="200"/>
                  </a:lnTo>
                  <a:lnTo>
                    <a:pt x="278" y="198"/>
                  </a:lnTo>
                  <a:lnTo>
                    <a:pt x="270" y="196"/>
                  </a:lnTo>
                  <a:lnTo>
                    <a:pt x="264" y="192"/>
                  </a:lnTo>
                  <a:lnTo>
                    <a:pt x="260" y="188"/>
                  </a:lnTo>
                  <a:lnTo>
                    <a:pt x="258" y="184"/>
                  </a:lnTo>
                  <a:lnTo>
                    <a:pt x="238" y="184"/>
                  </a:lnTo>
                  <a:lnTo>
                    <a:pt x="232" y="184"/>
                  </a:lnTo>
                  <a:lnTo>
                    <a:pt x="228" y="186"/>
                  </a:lnTo>
                  <a:lnTo>
                    <a:pt x="226" y="190"/>
                  </a:lnTo>
                  <a:lnTo>
                    <a:pt x="224" y="196"/>
                  </a:lnTo>
                  <a:lnTo>
                    <a:pt x="220" y="214"/>
                  </a:lnTo>
                  <a:lnTo>
                    <a:pt x="206" y="220"/>
                  </a:lnTo>
                  <a:lnTo>
                    <a:pt x="194" y="228"/>
                  </a:lnTo>
                  <a:lnTo>
                    <a:pt x="172" y="244"/>
                  </a:lnTo>
                  <a:lnTo>
                    <a:pt x="172" y="250"/>
                  </a:lnTo>
                  <a:lnTo>
                    <a:pt x="174" y="258"/>
                  </a:lnTo>
                  <a:lnTo>
                    <a:pt x="178" y="266"/>
                  </a:lnTo>
                  <a:lnTo>
                    <a:pt x="184" y="278"/>
                  </a:lnTo>
                  <a:lnTo>
                    <a:pt x="182" y="286"/>
                  </a:lnTo>
                  <a:lnTo>
                    <a:pt x="176" y="292"/>
                  </a:lnTo>
                  <a:lnTo>
                    <a:pt x="172" y="298"/>
                  </a:lnTo>
                  <a:lnTo>
                    <a:pt x="164" y="300"/>
                  </a:lnTo>
                  <a:lnTo>
                    <a:pt x="152" y="306"/>
                  </a:lnTo>
                  <a:lnTo>
                    <a:pt x="146" y="310"/>
                  </a:lnTo>
                  <a:lnTo>
                    <a:pt x="142" y="314"/>
                  </a:lnTo>
                  <a:lnTo>
                    <a:pt x="142" y="326"/>
                  </a:lnTo>
                  <a:lnTo>
                    <a:pt x="140" y="338"/>
                  </a:lnTo>
                  <a:lnTo>
                    <a:pt x="138" y="350"/>
                  </a:lnTo>
                  <a:lnTo>
                    <a:pt x="140" y="356"/>
                  </a:lnTo>
                  <a:lnTo>
                    <a:pt x="142" y="360"/>
                  </a:lnTo>
                  <a:lnTo>
                    <a:pt x="206" y="360"/>
                  </a:lnTo>
                  <a:lnTo>
                    <a:pt x="214" y="352"/>
                  </a:lnTo>
                  <a:lnTo>
                    <a:pt x="222" y="346"/>
                  </a:lnTo>
                  <a:lnTo>
                    <a:pt x="228" y="342"/>
                  </a:lnTo>
                  <a:lnTo>
                    <a:pt x="234" y="342"/>
                  </a:lnTo>
                  <a:lnTo>
                    <a:pt x="242" y="340"/>
                  </a:lnTo>
                  <a:lnTo>
                    <a:pt x="252" y="342"/>
                  </a:lnTo>
                  <a:lnTo>
                    <a:pt x="256" y="348"/>
                  </a:lnTo>
                  <a:lnTo>
                    <a:pt x="260" y="350"/>
                  </a:lnTo>
                  <a:lnTo>
                    <a:pt x="266" y="356"/>
                  </a:lnTo>
                  <a:lnTo>
                    <a:pt x="274" y="360"/>
                  </a:lnTo>
                  <a:lnTo>
                    <a:pt x="282" y="378"/>
                  </a:lnTo>
                  <a:lnTo>
                    <a:pt x="290" y="422"/>
                  </a:lnTo>
                  <a:lnTo>
                    <a:pt x="300" y="436"/>
                  </a:lnTo>
                  <a:lnTo>
                    <a:pt x="314" y="448"/>
                  </a:lnTo>
                  <a:lnTo>
                    <a:pt x="330" y="460"/>
                  </a:lnTo>
                  <a:lnTo>
                    <a:pt x="340" y="464"/>
                  </a:lnTo>
                  <a:lnTo>
                    <a:pt x="352" y="468"/>
                  </a:lnTo>
                  <a:lnTo>
                    <a:pt x="372" y="502"/>
                  </a:lnTo>
                  <a:lnTo>
                    <a:pt x="368" y="502"/>
                  </a:lnTo>
                  <a:lnTo>
                    <a:pt x="362" y="504"/>
                  </a:lnTo>
                  <a:lnTo>
                    <a:pt x="354" y="512"/>
                  </a:lnTo>
                  <a:lnTo>
                    <a:pt x="346" y="520"/>
                  </a:lnTo>
                  <a:lnTo>
                    <a:pt x="340" y="526"/>
                  </a:lnTo>
                  <a:lnTo>
                    <a:pt x="336" y="534"/>
                  </a:lnTo>
                  <a:lnTo>
                    <a:pt x="328" y="540"/>
                  </a:lnTo>
                  <a:lnTo>
                    <a:pt x="312" y="554"/>
                  </a:lnTo>
                  <a:lnTo>
                    <a:pt x="296" y="564"/>
                  </a:lnTo>
                  <a:lnTo>
                    <a:pt x="280" y="570"/>
                  </a:lnTo>
                  <a:lnTo>
                    <a:pt x="266" y="582"/>
                  </a:lnTo>
                  <a:lnTo>
                    <a:pt x="254" y="592"/>
                  </a:lnTo>
                  <a:lnTo>
                    <a:pt x="244" y="606"/>
                  </a:lnTo>
                  <a:lnTo>
                    <a:pt x="234" y="620"/>
                  </a:lnTo>
                  <a:lnTo>
                    <a:pt x="202" y="650"/>
                  </a:lnTo>
                  <a:lnTo>
                    <a:pt x="190" y="662"/>
                  </a:lnTo>
                  <a:lnTo>
                    <a:pt x="182" y="676"/>
                  </a:lnTo>
                  <a:lnTo>
                    <a:pt x="176" y="690"/>
                  </a:lnTo>
                  <a:lnTo>
                    <a:pt x="176" y="708"/>
                  </a:lnTo>
                  <a:lnTo>
                    <a:pt x="180" y="730"/>
                  </a:lnTo>
                  <a:lnTo>
                    <a:pt x="190" y="756"/>
                  </a:lnTo>
                  <a:lnTo>
                    <a:pt x="192" y="76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5" name="Freeform 33"/>
            <p:cNvSpPr>
              <a:spLocks/>
            </p:cNvSpPr>
            <p:nvPr/>
          </p:nvSpPr>
          <p:spPr bwMode="auto">
            <a:xfrm>
              <a:off x="790386" y="1561652"/>
              <a:ext cx="1938256" cy="1484039"/>
            </a:xfrm>
            <a:custGeom>
              <a:avLst/>
              <a:gdLst>
                <a:gd name="T0" fmla="*/ 1348 w 1980"/>
                <a:gd name="T1" fmla="*/ 1486 h 1516"/>
                <a:gd name="T2" fmla="*/ 1296 w 1980"/>
                <a:gd name="T3" fmla="*/ 1480 h 1516"/>
                <a:gd name="T4" fmla="*/ 1206 w 1980"/>
                <a:gd name="T5" fmla="*/ 1418 h 1516"/>
                <a:gd name="T6" fmla="*/ 1068 w 1980"/>
                <a:gd name="T7" fmla="*/ 1416 h 1516"/>
                <a:gd name="T8" fmla="*/ 938 w 1980"/>
                <a:gd name="T9" fmla="*/ 1464 h 1516"/>
                <a:gd name="T10" fmla="*/ 842 w 1980"/>
                <a:gd name="T11" fmla="*/ 1464 h 1516"/>
                <a:gd name="T12" fmla="*/ 720 w 1980"/>
                <a:gd name="T13" fmla="*/ 1458 h 1516"/>
                <a:gd name="T14" fmla="*/ 664 w 1980"/>
                <a:gd name="T15" fmla="*/ 1408 h 1516"/>
                <a:gd name="T16" fmla="*/ 580 w 1980"/>
                <a:gd name="T17" fmla="*/ 1446 h 1516"/>
                <a:gd name="T18" fmla="*/ 528 w 1980"/>
                <a:gd name="T19" fmla="*/ 1412 h 1516"/>
                <a:gd name="T20" fmla="*/ 420 w 1980"/>
                <a:gd name="T21" fmla="*/ 1446 h 1516"/>
                <a:gd name="T22" fmla="*/ 332 w 1980"/>
                <a:gd name="T23" fmla="*/ 1490 h 1516"/>
                <a:gd name="T24" fmla="*/ 278 w 1980"/>
                <a:gd name="T25" fmla="*/ 1444 h 1516"/>
                <a:gd name="T26" fmla="*/ 256 w 1980"/>
                <a:gd name="T27" fmla="*/ 1350 h 1516"/>
                <a:gd name="T28" fmla="*/ 190 w 1980"/>
                <a:gd name="T29" fmla="*/ 1318 h 1516"/>
                <a:gd name="T30" fmla="*/ 112 w 1980"/>
                <a:gd name="T31" fmla="*/ 1224 h 1516"/>
                <a:gd name="T32" fmla="*/ 98 w 1980"/>
                <a:gd name="T33" fmla="*/ 1128 h 1516"/>
                <a:gd name="T34" fmla="*/ 36 w 1980"/>
                <a:gd name="T35" fmla="*/ 1054 h 1516"/>
                <a:gd name="T36" fmla="*/ 86 w 1980"/>
                <a:gd name="T37" fmla="*/ 920 h 1516"/>
                <a:gd name="T38" fmla="*/ 20 w 1980"/>
                <a:gd name="T39" fmla="*/ 884 h 1516"/>
                <a:gd name="T40" fmla="*/ 0 w 1980"/>
                <a:gd name="T41" fmla="*/ 864 h 1516"/>
                <a:gd name="T42" fmla="*/ 8 w 1980"/>
                <a:gd name="T43" fmla="*/ 798 h 1516"/>
                <a:gd name="T44" fmla="*/ 106 w 1980"/>
                <a:gd name="T45" fmla="*/ 726 h 1516"/>
                <a:gd name="T46" fmla="*/ 236 w 1980"/>
                <a:gd name="T47" fmla="*/ 732 h 1516"/>
                <a:gd name="T48" fmla="*/ 308 w 1980"/>
                <a:gd name="T49" fmla="*/ 746 h 1516"/>
                <a:gd name="T50" fmla="*/ 418 w 1980"/>
                <a:gd name="T51" fmla="*/ 684 h 1516"/>
                <a:gd name="T52" fmla="*/ 510 w 1980"/>
                <a:gd name="T53" fmla="*/ 688 h 1516"/>
                <a:gd name="T54" fmla="*/ 638 w 1980"/>
                <a:gd name="T55" fmla="*/ 620 h 1516"/>
                <a:gd name="T56" fmla="*/ 708 w 1980"/>
                <a:gd name="T57" fmla="*/ 536 h 1516"/>
                <a:gd name="T58" fmla="*/ 728 w 1980"/>
                <a:gd name="T59" fmla="*/ 392 h 1516"/>
                <a:gd name="T60" fmla="*/ 772 w 1980"/>
                <a:gd name="T61" fmla="*/ 326 h 1516"/>
                <a:gd name="T62" fmla="*/ 904 w 1980"/>
                <a:gd name="T63" fmla="*/ 356 h 1516"/>
                <a:gd name="T64" fmla="*/ 926 w 1980"/>
                <a:gd name="T65" fmla="*/ 302 h 1516"/>
                <a:gd name="T66" fmla="*/ 1008 w 1980"/>
                <a:gd name="T67" fmla="*/ 172 h 1516"/>
                <a:gd name="T68" fmla="*/ 1092 w 1980"/>
                <a:gd name="T69" fmla="*/ 186 h 1516"/>
                <a:gd name="T70" fmla="*/ 1196 w 1980"/>
                <a:gd name="T71" fmla="*/ 202 h 1516"/>
                <a:gd name="T72" fmla="*/ 1246 w 1980"/>
                <a:gd name="T73" fmla="*/ 76 h 1516"/>
                <a:gd name="T74" fmla="*/ 1352 w 1980"/>
                <a:gd name="T75" fmla="*/ 36 h 1516"/>
                <a:gd name="T76" fmla="*/ 1426 w 1980"/>
                <a:gd name="T77" fmla="*/ 22 h 1516"/>
                <a:gd name="T78" fmla="*/ 1568 w 1980"/>
                <a:gd name="T79" fmla="*/ 164 h 1516"/>
                <a:gd name="T80" fmla="*/ 1612 w 1980"/>
                <a:gd name="T81" fmla="*/ 320 h 1516"/>
                <a:gd name="T82" fmla="*/ 1568 w 1980"/>
                <a:gd name="T83" fmla="*/ 390 h 1516"/>
                <a:gd name="T84" fmla="*/ 1614 w 1980"/>
                <a:gd name="T85" fmla="*/ 488 h 1516"/>
                <a:gd name="T86" fmla="*/ 1778 w 1980"/>
                <a:gd name="T87" fmla="*/ 526 h 1516"/>
                <a:gd name="T88" fmla="*/ 1918 w 1980"/>
                <a:gd name="T89" fmla="*/ 628 h 1516"/>
                <a:gd name="T90" fmla="*/ 1974 w 1980"/>
                <a:gd name="T91" fmla="*/ 736 h 1516"/>
                <a:gd name="T92" fmla="*/ 1952 w 1980"/>
                <a:gd name="T93" fmla="*/ 832 h 1516"/>
                <a:gd name="T94" fmla="*/ 1878 w 1980"/>
                <a:gd name="T95" fmla="*/ 908 h 1516"/>
                <a:gd name="T96" fmla="*/ 1774 w 1980"/>
                <a:gd name="T97" fmla="*/ 980 h 1516"/>
                <a:gd name="T98" fmla="*/ 1672 w 1980"/>
                <a:gd name="T99" fmla="*/ 1034 h 1516"/>
                <a:gd name="T100" fmla="*/ 1646 w 1980"/>
                <a:gd name="T101" fmla="*/ 1106 h 1516"/>
                <a:gd name="T102" fmla="*/ 1580 w 1980"/>
                <a:gd name="T103" fmla="*/ 1194 h 1516"/>
                <a:gd name="T104" fmla="*/ 1396 w 1980"/>
                <a:gd name="T105" fmla="*/ 1236 h 1516"/>
                <a:gd name="T106" fmla="*/ 1404 w 1980"/>
                <a:gd name="T107" fmla="*/ 1294 h 1516"/>
                <a:gd name="T108" fmla="*/ 1474 w 1980"/>
                <a:gd name="T109" fmla="*/ 1370 h 1516"/>
                <a:gd name="T110" fmla="*/ 1434 w 1980"/>
                <a:gd name="T111" fmla="*/ 1426 h 1516"/>
                <a:gd name="T112" fmla="*/ 1450 w 1980"/>
                <a:gd name="T113" fmla="*/ 1504 h 151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80" h="1516">
                  <a:moveTo>
                    <a:pt x="1416" y="1516"/>
                  </a:moveTo>
                  <a:lnTo>
                    <a:pt x="1416" y="1516"/>
                  </a:lnTo>
                  <a:lnTo>
                    <a:pt x="1402" y="1508"/>
                  </a:lnTo>
                  <a:lnTo>
                    <a:pt x="1378" y="1484"/>
                  </a:lnTo>
                  <a:lnTo>
                    <a:pt x="1362" y="1484"/>
                  </a:lnTo>
                  <a:lnTo>
                    <a:pt x="1352" y="1484"/>
                  </a:lnTo>
                  <a:lnTo>
                    <a:pt x="1348" y="1486"/>
                  </a:lnTo>
                  <a:lnTo>
                    <a:pt x="1346" y="1488"/>
                  </a:lnTo>
                  <a:lnTo>
                    <a:pt x="1340" y="1502"/>
                  </a:lnTo>
                  <a:lnTo>
                    <a:pt x="1330" y="1498"/>
                  </a:lnTo>
                  <a:lnTo>
                    <a:pt x="1304" y="1500"/>
                  </a:lnTo>
                  <a:lnTo>
                    <a:pt x="1298" y="1490"/>
                  </a:lnTo>
                  <a:lnTo>
                    <a:pt x="1296" y="1480"/>
                  </a:lnTo>
                  <a:lnTo>
                    <a:pt x="1294" y="1466"/>
                  </a:lnTo>
                  <a:lnTo>
                    <a:pt x="1276" y="1458"/>
                  </a:lnTo>
                  <a:lnTo>
                    <a:pt x="1252" y="1438"/>
                  </a:lnTo>
                  <a:lnTo>
                    <a:pt x="1242" y="1430"/>
                  </a:lnTo>
                  <a:lnTo>
                    <a:pt x="1230" y="1424"/>
                  </a:lnTo>
                  <a:lnTo>
                    <a:pt x="1218" y="1420"/>
                  </a:lnTo>
                  <a:lnTo>
                    <a:pt x="1206" y="1418"/>
                  </a:lnTo>
                  <a:lnTo>
                    <a:pt x="1194" y="1418"/>
                  </a:lnTo>
                  <a:lnTo>
                    <a:pt x="1180" y="1422"/>
                  </a:lnTo>
                  <a:lnTo>
                    <a:pt x="1142" y="1428"/>
                  </a:lnTo>
                  <a:lnTo>
                    <a:pt x="1122" y="1428"/>
                  </a:lnTo>
                  <a:lnTo>
                    <a:pt x="1104" y="1428"/>
                  </a:lnTo>
                  <a:lnTo>
                    <a:pt x="1068" y="1416"/>
                  </a:lnTo>
                  <a:lnTo>
                    <a:pt x="1038" y="1416"/>
                  </a:lnTo>
                  <a:lnTo>
                    <a:pt x="1018" y="1426"/>
                  </a:lnTo>
                  <a:lnTo>
                    <a:pt x="1000" y="1436"/>
                  </a:lnTo>
                  <a:lnTo>
                    <a:pt x="984" y="1450"/>
                  </a:lnTo>
                  <a:lnTo>
                    <a:pt x="978" y="1458"/>
                  </a:lnTo>
                  <a:lnTo>
                    <a:pt x="972" y="1466"/>
                  </a:lnTo>
                  <a:lnTo>
                    <a:pt x="938" y="1464"/>
                  </a:lnTo>
                  <a:lnTo>
                    <a:pt x="906" y="1450"/>
                  </a:lnTo>
                  <a:lnTo>
                    <a:pt x="884" y="1450"/>
                  </a:lnTo>
                  <a:lnTo>
                    <a:pt x="876" y="1452"/>
                  </a:lnTo>
                  <a:lnTo>
                    <a:pt x="870" y="1458"/>
                  </a:lnTo>
                  <a:lnTo>
                    <a:pt x="842" y="1464"/>
                  </a:lnTo>
                  <a:lnTo>
                    <a:pt x="826" y="1466"/>
                  </a:lnTo>
                  <a:lnTo>
                    <a:pt x="814" y="1470"/>
                  </a:lnTo>
                  <a:lnTo>
                    <a:pt x="802" y="1476"/>
                  </a:lnTo>
                  <a:lnTo>
                    <a:pt x="788" y="1480"/>
                  </a:lnTo>
                  <a:lnTo>
                    <a:pt x="776" y="1480"/>
                  </a:lnTo>
                  <a:lnTo>
                    <a:pt x="764" y="1476"/>
                  </a:lnTo>
                  <a:lnTo>
                    <a:pt x="740" y="1468"/>
                  </a:lnTo>
                  <a:lnTo>
                    <a:pt x="720" y="1458"/>
                  </a:lnTo>
                  <a:lnTo>
                    <a:pt x="708" y="1448"/>
                  </a:lnTo>
                  <a:lnTo>
                    <a:pt x="706" y="1428"/>
                  </a:lnTo>
                  <a:lnTo>
                    <a:pt x="704" y="1424"/>
                  </a:lnTo>
                  <a:lnTo>
                    <a:pt x="702" y="1420"/>
                  </a:lnTo>
                  <a:lnTo>
                    <a:pt x="694" y="1414"/>
                  </a:lnTo>
                  <a:lnTo>
                    <a:pt x="684" y="1406"/>
                  </a:lnTo>
                  <a:lnTo>
                    <a:pt x="664" y="1408"/>
                  </a:lnTo>
                  <a:lnTo>
                    <a:pt x="658" y="1408"/>
                  </a:lnTo>
                  <a:lnTo>
                    <a:pt x="654" y="1410"/>
                  </a:lnTo>
                  <a:lnTo>
                    <a:pt x="646" y="1418"/>
                  </a:lnTo>
                  <a:lnTo>
                    <a:pt x="634" y="1434"/>
                  </a:lnTo>
                  <a:lnTo>
                    <a:pt x="618" y="1438"/>
                  </a:lnTo>
                  <a:lnTo>
                    <a:pt x="602" y="1440"/>
                  </a:lnTo>
                  <a:lnTo>
                    <a:pt x="586" y="1442"/>
                  </a:lnTo>
                  <a:lnTo>
                    <a:pt x="580" y="1446"/>
                  </a:lnTo>
                  <a:lnTo>
                    <a:pt x="572" y="1448"/>
                  </a:lnTo>
                  <a:lnTo>
                    <a:pt x="566" y="1448"/>
                  </a:lnTo>
                  <a:lnTo>
                    <a:pt x="562" y="1438"/>
                  </a:lnTo>
                  <a:lnTo>
                    <a:pt x="550" y="1428"/>
                  </a:lnTo>
                  <a:lnTo>
                    <a:pt x="540" y="1420"/>
                  </a:lnTo>
                  <a:lnTo>
                    <a:pt x="528" y="1412"/>
                  </a:lnTo>
                  <a:lnTo>
                    <a:pt x="516" y="1406"/>
                  </a:lnTo>
                  <a:lnTo>
                    <a:pt x="504" y="1400"/>
                  </a:lnTo>
                  <a:lnTo>
                    <a:pt x="492" y="1398"/>
                  </a:lnTo>
                  <a:lnTo>
                    <a:pt x="482" y="1396"/>
                  </a:lnTo>
                  <a:lnTo>
                    <a:pt x="470" y="1398"/>
                  </a:lnTo>
                  <a:lnTo>
                    <a:pt x="448" y="1414"/>
                  </a:lnTo>
                  <a:lnTo>
                    <a:pt x="432" y="1428"/>
                  </a:lnTo>
                  <a:lnTo>
                    <a:pt x="420" y="1446"/>
                  </a:lnTo>
                  <a:lnTo>
                    <a:pt x="408" y="1468"/>
                  </a:lnTo>
                  <a:lnTo>
                    <a:pt x="398" y="1480"/>
                  </a:lnTo>
                  <a:lnTo>
                    <a:pt x="388" y="1488"/>
                  </a:lnTo>
                  <a:lnTo>
                    <a:pt x="376" y="1494"/>
                  </a:lnTo>
                  <a:lnTo>
                    <a:pt x="362" y="1498"/>
                  </a:lnTo>
                  <a:lnTo>
                    <a:pt x="332" y="1490"/>
                  </a:lnTo>
                  <a:lnTo>
                    <a:pt x="322" y="1484"/>
                  </a:lnTo>
                  <a:lnTo>
                    <a:pt x="318" y="1482"/>
                  </a:lnTo>
                  <a:lnTo>
                    <a:pt x="312" y="1482"/>
                  </a:lnTo>
                  <a:lnTo>
                    <a:pt x="308" y="1472"/>
                  </a:lnTo>
                  <a:lnTo>
                    <a:pt x="304" y="1464"/>
                  </a:lnTo>
                  <a:lnTo>
                    <a:pt x="298" y="1456"/>
                  </a:lnTo>
                  <a:lnTo>
                    <a:pt x="292" y="1452"/>
                  </a:lnTo>
                  <a:lnTo>
                    <a:pt x="278" y="1444"/>
                  </a:lnTo>
                  <a:lnTo>
                    <a:pt x="264" y="1438"/>
                  </a:lnTo>
                  <a:lnTo>
                    <a:pt x="252" y="1420"/>
                  </a:lnTo>
                  <a:lnTo>
                    <a:pt x="252" y="1378"/>
                  </a:lnTo>
                  <a:lnTo>
                    <a:pt x="256" y="1372"/>
                  </a:lnTo>
                  <a:lnTo>
                    <a:pt x="256" y="1364"/>
                  </a:lnTo>
                  <a:lnTo>
                    <a:pt x="256" y="1350"/>
                  </a:lnTo>
                  <a:lnTo>
                    <a:pt x="250" y="1340"/>
                  </a:lnTo>
                  <a:lnTo>
                    <a:pt x="244" y="1332"/>
                  </a:lnTo>
                  <a:lnTo>
                    <a:pt x="234" y="1326"/>
                  </a:lnTo>
                  <a:lnTo>
                    <a:pt x="226" y="1324"/>
                  </a:lnTo>
                  <a:lnTo>
                    <a:pt x="206" y="1322"/>
                  </a:lnTo>
                  <a:lnTo>
                    <a:pt x="198" y="1320"/>
                  </a:lnTo>
                  <a:lnTo>
                    <a:pt x="190" y="1318"/>
                  </a:lnTo>
                  <a:lnTo>
                    <a:pt x="174" y="1302"/>
                  </a:lnTo>
                  <a:lnTo>
                    <a:pt x="150" y="1258"/>
                  </a:lnTo>
                  <a:lnTo>
                    <a:pt x="114" y="1250"/>
                  </a:lnTo>
                  <a:lnTo>
                    <a:pt x="112" y="1242"/>
                  </a:lnTo>
                  <a:lnTo>
                    <a:pt x="112" y="1232"/>
                  </a:lnTo>
                  <a:lnTo>
                    <a:pt x="112" y="1224"/>
                  </a:lnTo>
                  <a:lnTo>
                    <a:pt x="114" y="1216"/>
                  </a:lnTo>
                  <a:lnTo>
                    <a:pt x="120" y="1200"/>
                  </a:lnTo>
                  <a:lnTo>
                    <a:pt x="126" y="1186"/>
                  </a:lnTo>
                  <a:lnTo>
                    <a:pt x="124" y="1174"/>
                  </a:lnTo>
                  <a:lnTo>
                    <a:pt x="122" y="1162"/>
                  </a:lnTo>
                  <a:lnTo>
                    <a:pt x="118" y="1152"/>
                  </a:lnTo>
                  <a:lnTo>
                    <a:pt x="112" y="1144"/>
                  </a:lnTo>
                  <a:lnTo>
                    <a:pt x="98" y="1128"/>
                  </a:lnTo>
                  <a:lnTo>
                    <a:pt x="84" y="1114"/>
                  </a:lnTo>
                  <a:lnTo>
                    <a:pt x="38" y="1092"/>
                  </a:lnTo>
                  <a:lnTo>
                    <a:pt x="32" y="1084"/>
                  </a:lnTo>
                  <a:lnTo>
                    <a:pt x="32" y="1062"/>
                  </a:lnTo>
                  <a:lnTo>
                    <a:pt x="32" y="1056"/>
                  </a:lnTo>
                  <a:lnTo>
                    <a:pt x="36" y="1054"/>
                  </a:lnTo>
                  <a:lnTo>
                    <a:pt x="40" y="1050"/>
                  </a:lnTo>
                  <a:lnTo>
                    <a:pt x="46" y="1048"/>
                  </a:lnTo>
                  <a:lnTo>
                    <a:pt x="66" y="1038"/>
                  </a:lnTo>
                  <a:lnTo>
                    <a:pt x="78" y="1028"/>
                  </a:lnTo>
                  <a:lnTo>
                    <a:pt x="82" y="1024"/>
                  </a:lnTo>
                  <a:lnTo>
                    <a:pt x="86" y="1018"/>
                  </a:lnTo>
                  <a:lnTo>
                    <a:pt x="86" y="920"/>
                  </a:lnTo>
                  <a:lnTo>
                    <a:pt x="82" y="904"/>
                  </a:lnTo>
                  <a:lnTo>
                    <a:pt x="76" y="894"/>
                  </a:lnTo>
                  <a:lnTo>
                    <a:pt x="68" y="888"/>
                  </a:lnTo>
                  <a:lnTo>
                    <a:pt x="60" y="886"/>
                  </a:lnTo>
                  <a:lnTo>
                    <a:pt x="50" y="884"/>
                  </a:lnTo>
                  <a:lnTo>
                    <a:pt x="40" y="884"/>
                  </a:lnTo>
                  <a:lnTo>
                    <a:pt x="20" y="884"/>
                  </a:lnTo>
                  <a:lnTo>
                    <a:pt x="14" y="888"/>
                  </a:lnTo>
                  <a:lnTo>
                    <a:pt x="10" y="894"/>
                  </a:lnTo>
                  <a:lnTo>
                    <a:pt x="8" y="894"/>
                  </a:lnTo>
                  <a:lnTo>
                    <a:pt x="8" y="898"/>
                  </a:lnTo>
                  <a:lnTo>
                    <a:pt x="2" y="882"/>
                  </a:lnTo>
                  <a:lnTo>
                    <a:pt x="0" y="872"/>
                  </a:lnTo>
                  <a:lnTo>
                    <a:pt x="0" y="864"/>
                  </a:lnTo>
                  <a:lnTo>
                    <a:pt x="2" y="856"/>
                  </a:lnTo>
                  <a:lnTo>
                    <a:pt x="26" y="844"/>
                  </a:lnTo>
                  <a:lnTo>
                    <a:pt x="26" y="820"/>
                  </a:lnTo>
                  <a:lnTo>
                    <a:pt x="18" y="808"/>
                  </a:lnTo>
                  <a:lnTo>
                    <a:pt x="12" y="802"/>
                  </a:lnTo>
                  <a:lnTo>
                    <a:pt x="8" y="798"/>
                  </a:lnTo>
                  <a:lnTo>
                    <a:pt x="8" y="796"/>
                  </a:lnTo>
                  <a:lnTo>
                    <a:pt x="16" y="792"/>
                  </a:lnTo>
                  <a:lnTo>
                    <a:pt x="26" y="786"/>
                  </a:lnTo>
                  <a:lnTo>
                    <a:pt x="40" y="778"/>
                  </a:lnTo>
                  <a:lnTo>
                    <a:pt x="64" y="742"/>
                  </a:lnTo>
                  <a:lnTo>
                    <a:pt x="106" y="726"/>
                  </a:lnTo>
                  <a:lnTo>
                    <a:pt x="136" y="724"/>
                  </a:lnTo>
                  <a:lnTo>
                    <a:pt x="160" y="722"/>
                  </a:lnTo>
                  <a:lnTo>
                    <a:pt x="186" y="716"/>
                  </a:lnTo>
                  <a:lnTo>
                    <a:pt x="214" y="704"/>
                  </a:lnTo>
                  <a:lnTo>
                    <a:pt x="232" y="704"/>
                  </a:lnTo>
                  <a:lnTo>
                    <a:pt x="232" y="716"/>
                  </a:lnTo>
                  <a:lnTo>
                    <a:pt x="236" y="732"/>
                  </a:lnTo>
                  <a:lnTo>
                    <a:pt x="240" y="738"/>
                  </a:lnTo>
                  <a:lnTo>
                    <a:pt x="246" y="746"/>
                  </a:lnTo>
                  <a:lnTo>
                    <a:pt x="254" y="752"/>
                  </a:lnTo>
                  <a:lnTo>
                    <a:pt x="262" y="756"/>
                  </a:lnTo>
                  <a:lnTo>
                    <a:pt x="274" y="756"/>
                  </a:lnTo>
                  <a:lnTo>
                    <a:pt x="284" y="754"/>
                  </a:lnTo>
                  <a:lnTo>
                    <a:pt x="296" y="752"/>
                  </a:lnTo>
                  <a:lnTo>
                    <a:pt x="308" y="746"/>
                  </a:lnTo>
                  <a:lnTo>
                    <a:pt x="338" y="706"/>
                  </a:lnTo>
                  <a:lnTo>
                    <a:pt x="362" y="708"/>
                  </a:lnTo>
                  <a:lnTo>
                    <a:pt x="374" y="708"/>
                  </a:lnTo>
                  <a:lnTo>
                    <a:pt x="388" y="706"/>
                  </a:lnTo>
                  <a:lnTo>
                    <a:pt x="402" y="694"/>
                  </a:lnTo>
                  <a:lnTo>
                    <a:pt x="418" y="684"/>
                  </a:lnTo>
                  <a:lnTo>
                    <a:pt x="436" y="682"/>
                  </a:lnTo>
                  <a:lnTo>
                    <a:pt x="458" y="690"/>
                  </a:lnTo>
                  <a:lnTo>
                    <a:pt x="472" y="694"/>
                  </a:lnTo>
                  <a:lnTo>
                    <a:pt x="488" y="696"/>
                  </a:lnTo>
                  <a:lnTo>
                    <a:pt x="498" y="692"/>
                  </a:lnTo>
                  <a:lnTo>
                    <a:pt x="510" y="688"/>
                  </a:lnTo>
                  <a:lnTo>
                    <a:pt x="536" y="686"/>
                  </a:lnTo>
                  <a:lnTo>
                    <a:pt x="562" y="682"/>
                  </a:lnTo>
                  <a:lnTo>
                    <a:pt x="576" y="678"/>
                  </a:lnTo>
                  <a:lnTo>
                    <a:pt x="588" y="674"/>
                  </a:lnTo>
                  <a:lnTo>
                    <a:pt x="628" y="650"/>
                  </a:lnTo>
                  <a:lnTo>
                    <a:pt x="638" y="620"/>
                  </a:lnTo>
                  <a:lnTo>
                    <a:pt x="648" y="616"/>
                  </a:lnTo>
                  <a:lnTo>
                    <a:pt x="656" y="608"/>
                  </a:lnTo>
                  <a:lnTo>
                    <a:pt x="662" y="600"/>
                  </a:lnTo>
                  <a:lnTo>
                    <a:pt x="668" y="590"/>
                  </a:lnTo>
                  <a:lnTo>
                    <a:pt x="676" y="568"/>
                  </a:lnTo>
                  <a:lnTo>
                    <a:pt x="682" y="550"/>
                  </a:lnTo>
                  <a:lnTo>
                    <a:pt x="700" y="542"/>
                  </a:lnTo>
                  <a:lnTo>
                    <a:pt x="708" y="536"/>
                  </a:lnTo>
                  <a:lnTo>
                    <a:pt x="716" y="528"/>
                  </a:lnTo>
                  <a:lnTo>
                    <a:pt x="730" y="496"/>
                  </a:lnTo>
                  <a:lnTo>
                    <a:pt x="732" y="438"/>
                  </a:lnTo>
                  <a:lnTo>
                    <a:pt x="726" y="414"/>
                  </a:lnTo>
                  <a:lnTo>
                    <a:pt x="728" y="392"/>
                  </a:lnTo>
                  <a:lnTo>
                    <a:pt x="732" y="370"/>
                  </a:lnTo>
                  <a:lnTo>
                    <a:pt x="732" y="358"/>
                  </a:lnTo>
                  <a:lnTo>
                    <a:pt x="732" y="350"/>
                  </a:lnTo>
                  <a:lnTo>
                    <a:pt x="730" y="342"/>
                  </a:lnTo>
                  <a:lnTo>
                    <a:pt x="726" y="334"/>
                  </a:lnTo>
                  <a:lnTo>
                    <a:pt x="722" y="324"/>
                  </a:lnTo>
                  <a:lnTo>
                    <a:pt x="772" y="326"/>
                  </a:lnTo>
                  <a:lnTo>
                    <a:pt x="798" y="328"/>
                  </a:lnTo>
                  <a:lnTo>
                    <a:pt x="824" y="332"/>
                  </a:lnTo>
                  <a:lnTo>
                    <a:pt x="834" y="334"/>
                  </a:lnTo>
                  <a:lnTo>
                    <a:pt x="842" y="338"/>
                  </a:lnTo>
                  <a:lnTo>
                    <a:pt x="860" y="340"/>
                  </a:lnTo>
                  <a:lnTo>
                    <a:pt x="882" y="344"/>
                  </a:lnTo>
                  <a:lnTo>
                    <a:pt x="892" y="350"/>
                  </a:lnTo>
                  <a:lnTo>
                    <a:pt x="904" y="356"/>
                  </a:lnTo>
                  <a:lnTo>
                    <a:pt x="918" y="356"/>
                  </a:lnTo>
                  <a:lnTo>
                    <a:pt x="932" y="342"/>
                  </a:lnTo>
                  <a:lnTo>
                    <a:pt x="932" y="328"/>
                  </a:lnTo>
                  <a:lnTo>
                    <a:pt x="928" y="314"/>
                  </a:lnTo>
                  <a:lnTo>
                    <a:pt x="926" y="302"/>
                  </a:lnTo>
                  <a:lnTo>
                    <a:pt x="930" y="290"/>
                  </a:lnTo>
                  <a:lnTo>
                    <a:pt x="934" y="280"/>
                  </a:lnTo>
                  <a:lnTo>
                    <a:pt x="972" y="234"/>
                  </a:lnTo>
                  <a:lnTo>
                    <a:pt x="978" y="214"/>
                  </a:lnTo>
                  <a:lnTo>
                    <a:pt x="984" y="200"/>
                  </a:lnTo>
                  <a:lnTo>
                    <a:pt x="994" y="186"/>
                  </a:lnTo>
                  <a:lnTo>
                    <a:pt x="1008" y="172"/>
                  </a:lnTo>
                  <a:lnTo>
                    <a:pt x="1012" y="160"/>
                  </a:lnTo>
                  <a:lnTo>
                    <a:pt x="1016" y="154"/>
                  </a:lnTo>
                  <a:lnTo>
                    <a:pt x="1018" y="152"/>
                  </a:lnTo>
                  <a:lnTo>
                    <a:pt x="1022" y="150"/>
                  </a:lnTo>
                  <a:lnTo>
                    <a:pt x="1034" y="150"/>
                  </a:lnTo>
                  <a:lnTo>
                    <a:pt x="1092" y="186"/>
                  </a:lnTo>
                  <a:lnTo>
                    <a:pt x="1104" y="188"/>
                  </a:lnTo>
                  <a:lnTo>
                    <a:pt x="1118" y="190"/>
                  </a:lnTo>
                  <a:lnTo>
                    <a:pt x="1134" y="194"/>
                  </a:lnTo>
                  <a:lnTo>
                    <a:pt x="1142" y="198"/>
                  </a:lnTo>
                  <a:lnTo>
                    <a:pt x="1150" y="204"/>
                  </a:lnTo>
                  <a:lnTo>
                    <a:pt x="1172" y="204"/>
                  </a:lnTo>
                  <a:lnTo>
                    <a:pt x="1184" y="204"/>
                  </a:lnTo>
                  <a:lnTo>
                    <a:pt x="1196" y="202"/>
                  </a:lnTo>
                  <a:lnTo>
                    <a:pt x="1208" y="198"/>
                  </a:lnTo>
                  <a:lnTo>
                    <a:pt x="1218" y="194"/>
                  </a:lnTo>
                  <a:lnTo>
                    <a:pt x="1226" y="186"/>
                  </a:lnTo>
                  <a:lnTo>
                    <a:pt x="1232" y="174"/>
                  </a:lnTo>
                  <a:lnTo>
                    <a:pt x="1226" y="106"/>
                  </a:lnTo>
                  <a:lnTo>
                    <a:pt x="1236" y="88"/>
                  </a:lnTo>
                  <a:lnTo>
                    <a:pt x="1246" y="76"/>
                  </a:lnTo>
                  <a:lnTo>
                    <a:pt x="1258" y="68"/>
                  </a:lnTo>
                  <a:lnTo>
                    <a:pt x="1270" y="62"/>
                  </a:lnTo>
                  <a:lnTo>
                    <a:pt x="1284" y="58"/>
                  </a:lnTo>
                  <a:lnTo>
                    <a:pt x="1298" y="56"/>
                  </a:lnTo>
                  <a:lnTo>
                    <a:pt x="1336" y="52"/>
                  </a:lnTo>
                  <a:lnTo>
                    <a:pt x="1340" y="50"/>
                  </a:lnTo>
                  <a:lnTo>
                    <a:pt x="1344" y="46"/>
                  </a:lnTo>
                  <a:lnTo>
                    <a:pt x="1352" y="36"/>
                  </a:lnTo>
                  <a:lnTo>
                    <a:pt x="1360" y="14"/>
                  </a:lnTo>
                  <a:lnTo>
                    <a:pt x="1374" y="0"/>
                  </a:lnTo>
                  <a:lnTo>
                    <a:pt x="1418" y="0"/>
                  </a:lnTo>
                  <a:lnTo>
                    <a:pt x="1420" y="2"/>
                  </a:lnTo>
                  <a:lnTo>
                    <a:pt x="1424" y="8"/>
                  </a:lnTo>
                  <a:lnTo>
                    <a:pt x="1426" y="22"/>
                  </a:lnTo>
                  <a:lnTo>
                    <a:pt x="1430" y="40"/>
                  </a:lnTo>
                  <a:lnTo>
                    <a:pt x="1436" y="58"/>
                  </a:lnTo>
                  <a:lnTo>
                    <a:pt x="1480" y="124"/>
                  </a:lnTo>
                  <a:lnTo>
                    <a:pt x="1504" y="134"/>
                  </a:lnTo>
                  <a:lnTo>
                    <a:pt x="1538" y="144"/>
                  </a:lnTo>
                  <a:lnTo>
                    <a:pt x="1568" y="164"/>
                  </a:lnTo>
                  <a:lnTo>
                    <a:pt x="1584" y="190"/>
                  </a:lnTo>
                  <a:lnTo>
                    <a:pt x="1590" y="242"/>
                  </a:lnTo>
                  <a:lnTo>
                    <a:pt x="1610" y="280"/>
                  </a:lnTo>
                  <a:lnTo>
                    <a:pt x="1612" y="298"/>
                  </a:lnTo>
                  <a:lnTo>
                    <a:pt x="1612" y="320"/>
                  </a:lnTo>
                  <a:lnTo>
                    <a:pt x="1612" y="332"/>
                  </a:lnTo>
                  <a:lnTo>
                    <a:pt x="1610" y="342"/>
                  </a:lnTo>
                  <a:lnTo>
                    <a:pt x="1606" y="354"/>
                  </a:lnTo>
                  <a:lnTo>
                    <a:pt x="1602" y="364"/>
                  </a:lnTo>
                  <a:lnTo>
                    <a:pt x="1580" y="378"/>
                  </a:lnTo>
                  <a:lnTo>
                    <a:pt x="1574" y="382"/>
                  </a:lnTo>
                  <a:lnTo>
                    <a:pt x="1572" y="386"/>
                  </a:lnTo>
                  <a:lnTo>
                    <a:pt x="1568" y="390"/>
                  </a:lnTo>
                  <a:lnTo>
                    <a:pt x="1568" y="396"/>
                  </a:lnTo>
                  <a:lnTo>
                    <a:pt x="1566" y="420"/>
                  </a:lnTo>
                  <a:lnTo>
                    <a:pt x="1570" y="440"/>
                  </a:lnTo>
                  <a:lnTo>
                    <a:pt x="1574" y="452"/>
                  </a:lnTo>
                  <a:lnTo>
                    <a:pt x="1582" y="466"/>
                  </a:lnTo>
                  <a:lnTo>
                    <a:pt x="1614" y="488"/>
                  </a:lnTo>
                  <a:lnTo>
                    <a:pt x="1662" y="500"/>
                  </a:lnTo>
                  <a:lnTo>
                    <a:pt x="1674" y="506"/>
                  </a:lnTo>
                  <a:lnTo>
                    <a:pt x="1688" y="512"/>
                  </a:lnTo>
                  <a:lnTo>
                    <a:pt x="1700" y="516"/>
                  </a:lnTo>
                  <a:lnTo>
                    <a:pt x="1714" y="520"/>
                  </a:lnTo>
                  <a:lnTo>
                    <a:pt x="1744" y="524"/>
                  </a:lnTo>
                  <a:lnTo>
                    <a:pt x="1778" y="526"/>
                  </a:lnTo>
                  <a:lnTo>
                    <a:pt x="1790" y="534"/>
                  </a:lnTo>
                  <a:lnTo>
                    <a:pt x="1806" y="546"/>
                  </a:lnTo>
                  <a:lnTo>
                    <a:pt x="1836" y="576"/>
                  </a:lnTo>
                  <a:lnTo>
                    <a:pt x="1882" y="614"/>
                  </a:lnTo>
                  <a:lnTo>
                    <a:pt x="1894" y="616"/>
                  </a:lnTo>
                  <a:lnTo>
                    <a:pt x="1906" y="620"/>
                  </a:lnTo>
                  <a:lnTo>
                    <a:pt x="1918" y="628"/>
                  </a:lnTo>
                  <a:lnTo>
                    <a:pt x="1930" y="640"/>
                  </a:lnTo>
                  <a:lnTo>
                    <a:pt x="1938" y="672"/>
                  </a:lnTo>
                  <a:lnTo>
                    <a:pt x="1944" y="690"/>
                  </a:lnTo>
                  <a:lnTo>
                    <a:pt x="1952" y="710"/>
                  </a:lnTo>
                  <a:lnTo>
                    <a:pt x="1964" y="718"/>
                  </a:lnTo>
                  <a:lnTo>
                    <a:pt x="1968" y="724"/>
                  </a:lnTo>
                  <a:lnTo>
                    <a:pt x="1974" y="736"/>
                  </a:lnTo>
                  <a:lnTo>
                    <a:pt x="1972" y="766"/>
                  </a:lnTo>
                  <a:lnTo>
                    <a:pt x="1980" y="788"/>
                  </a:lnTo>
                  <a:lnTo>
                    <a:pt x="1968" y="796"/>
                  </a:lnTo>
                  <a:lnTo>
                    <a:pt x="1960" y="804"/>
                  </a:lnTo>
                  <a:lnTo>
                    <a:pt x="1956" y="814"/>
                  </a:lnTo>
                  <a:lnTo>
                    <a:pt x="1952" y="832"/>
                  </a:lnTo>
                  <a:lnTo>
                    <a:pt x="1952" y="864"/>
                  </a:lnTo>
                  <a:lnTo>
                    <a:pt x="1958" y="902"/>
                  </a:lnTo>
                  <a:lnTo>
                    <a:pt x="1952" y="906"/>
                  </a:lnTo>
                  <a:lnTo>
                    <a:pt x="1878" y="908"/>
                  </a:lnTo>
                  <a:lnTo>
                    <a:pt x="1844" y="914"/>
                  </a:lnTo>
                  <a:lnTo>
                    <a:pt x="1830" y="918"/>
                  </a:lnTo>
                  <a:lnTo>
                    <a:pt x="1818" y="922"/>
                  </a:lnTo>
                  <a:lnTo>
                    <a:pt x="1808" y="930"/>
                  </a:lnTo>
                  <a:lnTo>
                    <a:pt x="1798" y="940"/>
                  </a:lnTo>
                  <a:lnTo>
                    <a:pt x="1792" y="952"/>
                  </a:lnTo>
                  <a:lnTo>
                    <a:pt x="1786" y="968"/>
                  </a:lnTo>
                  <a:lnTo>
                    <a:pt x="1774" y="980"/>
                  </a:lnTo>
                  <a:lnTo>
                    <a:pt x="1766" y="990"/>
                  </a:lnTo>
                  <a:lnTo>
                    <a:pt x="1760" y="1002"/>
                  </a:lnTo>
                  <a:lnTo>
                    <a:pt x="1754" y="1018"/>
                  </a:lnTo>
                  <a:lnTo>
                    <a:pt x="1744" y="1024"/>
                  </a:lnTo>
                  <a:lnTo>
                    <a:pt x="1732" y="1028"/>
                  </a:lnTo>
                  <a:lnTo>
                    <a:pt x="1710" y="1032"/>
                  </a:lnTo>
                  <a:lnTo>
                    <a:pt x="1690" y="1034"/>
                  </a:lnTo>
                  <a:lnTo>
                    <a:pt x="1672" y="1034"/>
                  </a:lnTo>
                  <a:lnTo>
                    <a:pt x="1670" y="1044"/>
                  </a:lnTo>
                  <a:lnTo>
                    <a:pt x="1664" y="1056"/>
                  </a:lnTo>
                  <a:lnTo>
                    <a:pt x="1656" y="1066"/>
                  </a:lnTo>
                  <a:lnTo>
                    <a:pt x="1648" y="1074"/>
                  </a:lnTo>
                  <a:lnTo>
                    <a:pt x="1644" y="1082"/>
                  </a:lnTo>
                  <a:lnTo>
                    <a:pt x="1644" y="1090"/>
                  </a:lnTo>
                  <a:lnTo>
                    <a:pt x="1646" y="1106"/>
                  </a:lnTo>
                  <a:lnTo>
                    <a:pt x="1652" y="1124"/>
                  </a:lnTo>
                  <a:lnTo>
                    <a:pt x="1658" y="1146"/>
                  </a:lnTo>
                  <a:lnTo>
                    <a:pt x="1660" y="1170"/>
                  </a:lnTo>
                  <a:lnTo>
                    <a:pt x="1604" y="1182"/>
                  </a:lnTo>
                  <a:lnTo>
                    <a:pt x="1592" y="1188"/>
                  </a:lnTo>
                  <a:lnTo>
                    <a:pt x="1580" y="1194"/>
                  </a:lnTo>
                  <a:lnTo>
                    <a:pt x="1560" y="1206"/>
                  </a:lnTo>
                  <a:lnTo>
                    <a:pt x="1526" y="1214"/>
                  </a:lnTo>
                  <a:lnTo>
                    <a:pt x="1490" y="1220"/>
                  </a:lnTo>
                  <a:lnTo>
                    <a:pt x="1458" y="1224"/>
                  </a:lnTo>
                  <a:lnTo>
                    <a:pt x="1426" y="1224"/>
                  </a:lnTo>
                  <a:lnTo>
                    <a:pt x="1408" y="1228"/>
                  </a:lnTo>
                  <a:lnTo>
                    <a:pt x="1396" y="1236"/>
                  </a:lnTo>
                  <a:lnTo>
                    <a:pt x="1396" y="1244"/>
                  </a:lnTo>
                  <a:lnTo>
                    <a:pt x="1398" y="1250"/>
                  </a:lnTo>
                  <a:lnTo>
                    <a:pt x="1402" y="1258"/>
                  </a:lnTo>
                  <a:lnTo>
                    <a:pt x="1412" y="1272"/>
                  </a:lnTo>
                  <a:lnTo>
                    <a:pt x="1406" y="1280"/>
                  </a:lnTo>
                  <a:lnTo>
                    <a:pt x="1404" y="1288"/>
                  </a:lnTo>
                  <a:lnTo>
                    <a:pt x="1404" y="1294"/>
                  </a:lnTo>
                  <a:lnTo>
                    <a:pt x="1408" y="1302"/>
                  </a:lnTo>
                  <a:lnTo>
                    <a:pt x="1412" y="1308"/>
                  </a:lnTo>
                  <a:lnTo>
                    <a:pt x="1420" y="1314"/>
                  </a:lnTo>
                  <a:lnTo>
                    <a:pt x="1438" y="1328"/>
                  </a:lnTo>
                  <a:lnTo>
                    <a:pt x="1460" y="1360"/>
                  </a:lnTo>
                  <a:lnTo>
                    <a:pt x="1468" y="1364"/>
                  </a:lnTo>
                  <a:lnTo>
                    <a:pt x="1474" y="1370"/>
                  </a:lnTo>
                  <a:lnTo>
                    <a:pt x="1476" y="1374"/>
                  </a:lnTo>
                  <a:lnTo>
                    <a:pt x="1476" y="1380"/>
                  </a:lnTo>
                  <a:lnTo>
                    <a:pt x="1476" y="1396"/>
                  </a:lnTo>
                  <a:lnTo>
                    <a:pt x="1464" y="1408"/>
                  </a:lnTo>
                  <a:lnTo>
                    <a:pt x="1444" y="1418"/>
                  </a:lnTo>
                  <a:lnTo>
                    <a:pt x="1438" y="1422"/>
                  </a:lnTo>
                  <a:lnTo>
                    <a:pt x="1434" y="1426"/>
                  </a:lnTo>
                  <a:lnTo>
                    <a:pt x="1430" y="1432"/>
                  </a:lnTo>
                  <a:lnTo>
                    <a:pt x="1428" y="1438"/>
                  </a:lnTo>
                  <a:lnTo>
                    <a:pt x="1428" y="1460"/>
                  </a:lnTo>
                  <a:lnTo>
                    <a:pt x="1434" y="1466"/>
                  </a:lnTo>
                  <a:lnTo>
                    <a:pt x="1442" y="1476"/>
                  </a:lnTo>
                  <a:lnTo>
                    <a:pt x="1448" y="1488"/>
                  </a:lnTo>
                  <a:lnTo>
                    <a:pt x="1450" y="1496"/>
                  </a:lnTo>
                  <a:lnTo>
                    <a:pt x="1450" y="1504"/>
                  </a:lnTo>
                  <a:lnTo>
                    <a:pt x="1440" y="1510"/>
                  </a:lnTo>
                  <a:lnTo>
                    <a:pt x="1430" y="1512"/>
                  </a:lnTo>
                  <a:lnTo>
                    <a:pt x="1416" y="1516"/>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6" name="Freeform 34"/>
            <p:cNvSpPr>
              <a:spLocks/>
            </p:cNvSpPr>
            <p:nvPr/>
          </p:nvSpPr>
          <p:spPr bwMode="auto">
            <a:xfrm>
              <a:off x="2842197" y="1146591"/>
              <a:ext cx="2135997" cy="1828618"/>
            </a:xfrm>
            <a:custGeom>
              <a:avLst/>
              <a:gdLst>
                <a:gd name="T0" fmla="*/ 538 w 2182"/>
                <a:gd name="T1" fmla="*/ 1714 h 1868"/>
                <a:gd name="T2" fmla="*/ 526 w 2182"/>
                <a:gd name="T3" fmla="*/ 1632 h 1868"/>
                <a:gd name="T4" fmla="*/ 362 w 2182"/>
                <a:gd name="T5" fmla="*/ 1664 h 1868"/>
                <a:gd name="T6" fmla="*/ 286 w 2182"/>
                <a:gd name="T7" fmla="*/ 1690 h 1868"/>
                <a:gd name="T8" fmla="*/ 168 w 2182"/>
                <a:gd name="T9" fmla="*/ 1576 h 1868"/>
                <a:gd name="T10" fmla="*/ 220 w 2182"/>
                <a:gd name="T11" fmla="*/ 1468 h 1868"/>
                <a:gd name="T12" fmla="*/ 66 w 2182"/>
                <a:gd name="T13" fmla="*/ 1450 h 1868"/>
                <a:gd name="T14" fmla="*/ 20 w 2182"/>
                <a:gd name="T15" fmla="*/ 1304 h 1868"/>
                <a:gd name="T16" fmla="*/ 400 w 2182"/>
                <a:gd name="T17" fmla="*/ 1336 h 1868"/>
                <a:gd name="T18" fmla="*/ 594 w 2182"/>
                <a:gd name="T19" fmla="*/ 1418 h 1868"/>
                <a:gd name="T20" fmla="*/ 724 w 2182"/>
                <a:gd name="T21" fmla="*/ 1354 h 1868"/>
                <a:gd name="T22" fmla="*/ 828 w 2182"/>
                <a:gd name="T23" fmla="*/ 1308 h 1868"/>
                <a:gd name="T24" fmla="*/ 1006 w 2182"/>
                <a:gd name="T25" fmla="*/ 1300 h 1868"/>
                <a:gd name="T26" fmla="*/ 1170 w 2182"/>
                <a:gd name="T27" fmla="*/ 1170 h 1868"/>
                <a:gd name="T28" fmla="*/ 1178 w 2182"/>
                <a:gd name="T29" fmla="*/ 1032 h 1868"/>
                <a:gd name="T30" fmla="*/ 1260 w 2182"/>
                <a:gd name="T31" fmla="*/ 1006 h 1868"/>
                <a:gd name="T32" fmla="*/ 1410 w 2182"/>
                <a:gd name="T33" fmla="*/ 924 h 1868"/>
                <a:gd name="T34" fmla="*/ 1524 w 2182"/>
                <a:gd name="T35" fmla="*/ 876 h 1868"/>
                <a:gd name="T36" fmla="*/ 1632 w 2182"/>
                <a:gd name="T37" fmla="*/ 776 h 1868"/>
                <a:gd name="T38" fmla="*/ 1798 w 2182"/>
                <a:gd name="T39" fmla="*/ 740 h 1868"/>
                <a:gd name="T40" fmla="*/ 1712 w 2182"/>
                <a:gd name="T41" fmla="*/ 614 h 1868"/>
                <a:gd name="T42" fmla="*/ 1586 w 2182"/>
                <a:gd name="T43" fmla="*/ 646 h 1868"/>
                <a:gd name="T44" fmla="*/ 1456 w 2182"/>
                <a:gd name="T45" fmla="*/ 650 h 1868"/>
                <a:gd name="T46" fmla="*/ 1480 w 2182"/>
                <a:gd name="T47" fmla="*/ 512 h 1868"/>
                <a:gd name="T48" fmla="*/ 1602 w 2182"/>
                <a:gd name="T49" fmla="*/ 428 h 1868"/>
                <a:gd name="T50" fmla="*/ 1698 w 2182"/>
                <a:gd name="T51" fmla="*/ 250 h 1868"/>
                <a:gd name="T52" fmla="*/ 1738 w 2182"/>
                <a:gd name="T53" fmla="*/ 108 h 1868"/>
                <a:gd name="T54" fmla="*/ 1736 w 2182"/>
                <a:gd name="T55" fmla="*/ 20 h 1868"/>
                <a:gd name="T56" fmla="*/ 1800 w 2182"/>
                <a:gd name="T57" fmla="*/ 42 h 1868"/>
                <a:gd name="T58" fmla="*/ 1848 w 2182"/>
                <a:gd name="T59" fmla="*/ 80 h 1868"/>
                <a:gd name="T60" fmla="*/ 1926 w 2182"/>
                <a:gd name="T61" fmla="*/ 178 h 1868"/>
                <a:gd name="T62" fmla="*/ 2052 w 2182"/>
                <a:gd name="T63" fmla="*/ 152 h 1868"/>
                <a:gd name="T64" fmla="*/ 2136 w 2182"/>
                <a:gd name="T65" fmla="*/ 246 h 1868"/>
                <a:gd name="T66" fmla="*/ 2136 w 2182"/>
                <a:gd name="T67" fmla="*/ 440 h 1868"/>
                <a:gd name="T68" fmla="*/ 2118 w 2182"/>
                <a:gd name="T69" fmla="*/ 476 h 1868"/>
                <a:gd name="T70" fmla="*/ 2064 w 2182"/>
                <a:gd name="T71" fmla="*/ 514 h 1868"/>
                <a:gd name="T72" fmla="*/ 2020 w 2182"/>
                <a:gd name="T73" fmla="*/ 674 h 1868"/>
                <a:gd name="T74" fmla="*/ 2068 w 2182"/>
                <a:gd name="T75" fmla="*/ 716 h 1868"/>
                <a:gd name="T76" fmla="*/ 2026 w 2182"/>
                <a:gd name="T77" fmla="*/ 796 h 1868"/>
                <a:gd name="T78" fmla="*/ 1968 w 2182"/>
                <a:gd name="T79" fmla="*/ 828 h 1868"/>
                <a:gd name="T80" fmla="*/ 2054 w 2182"/>
                <a:gd name="T81" fmla="*/ 986 h 1868"/>
                <a:gd name="T82" fmla="*/ 2154 w 2182"/>
                <a:gd name="T83" fmla="*/ 1034 h 1868"/>
                <a:gd name="T84" fmla="*/ 2156 w 2182"/>
                <a:gd name="T85" fmla="*/ 1130 h 1868"/>
                <a:gd name="T86" fmla="*/ 2054 w 2182"/>
                <a:gd name="T87" fmla="*/ 1170 h 1868"/>
                <a:gd name="T88" fmla="*/ 1920 w 2182"/>
                <a:gd name="T89" fmla="*/ 1272 h 1868"/>
                <a:gd name="T90" fmla="*/ 1850 w 2182"/>
                <a:gd name="T91" fmla="*/ 1260 h 1868"/>
                <a:gd name="T92" fmla="*/ 1786 w 2182"/>
                <a:gd name="T93" fmla="*/ 1338 h 1868"/>
                <a:gd name="T94" fmla="*/ 1696 w 2182"/>
                <a:gd name="T95" fmla="*/ 1206 h 1868"/>
                <a:gd name="T96" fmla="*/ 1524 w 2182"/>
                <a:gd name="T97" fmla="*/ 1346 h 1868"/>
                <a:gd name="T98" fmla="*/ 1494 w 2182"/>
                <a:gd name="T99" fmla="*/ 1334 h 1868"/>
                <a:gd name="T100" fmla="*/ 1424 w 2182"/>
                <a:gd name="T101" fmla="*/ 1310 h 1868"/>
                <a:gd name="T102" fmla="*/ 1392 w 2182"/>
                <a:gd name="T103" fmla="*/ 1430 h 1868"/>
                <a:gd name="T104" fmla="*/ 1288 w 2182"/>
                <a:gd name="T105" fmla="*/ 1520 h 1868"/>
                <a:gd name="T106" fmla="*/ 1140 w 2182"/>
                <a:gd name="T107" fmla="*/ 1612 h 1868"/>
                <a:gd name="T108" fmla="*/ 1076 w 2182"/>
                <a:gd name="T109" fmla="*/ 1650 h 1868"/>
                <a:gd name="T110" fmla="*/ 988 w 2182"/>
                <a:gd name="T111" fmla="*/ 1790 h 1868"/>
                <a:gd name="T112" fmla="*/ 838 w 2182"/>
                <a:gd name="T113" fmla="*/ 1810 h 1868"/>
                <a:gd name="T114" fmla="*/ 814 w 2182"/>
                <a:gd name="T115" fmla="*/ 1666 h 1868"/>
                <a:gd name="T116" fmla="*/ 732 w 2182"/>
                <a:gd name="T117" fmla="*/ 1678 h 1868"/>
                <a:gd name="T118" fmla="*/ 662 w 2182"/>
                <a:gd name="T119" fmla="*/ 1816 h 18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182" h="1868">
                  <a:moveTo>
                    <a:pt x="556" y="1868"/>
                  </a:moveTo>
                  <a:lnTo>
                    <a:pt x="556" y="1868"/>
                  </a:lnTo>
                  <a:lnTo>
                    <a:pt x="518" y="1832"/>
                  </a:lnTo>
                  <a:lnTo>
                    <a:pt x="498" y="1792"/>
                  </a:lnTo>
                  <a:lnTo>
                    <a:pt x="500" y="1764"/>
                  </a:lnTo>
                  <a:lnTo>
                    <a:pt x="502" y="1754"/>
                  </a:lnTo>
                  <a:lnTo>
                    <a:pt x="506" y="1744"/>
                  </a:lnTo>
                  <a:lnTo>
                    <a:pt x="512" y="1736"/>
                  </a:lnTo>
                  <a:lnTo>
                    <a:pt x="518" y="1728"/>
                  </a:lnTo>
                  <a:lnTo>
                    <a:pt x="528" y="1720"/>
                  </a:lnTo>
                  <a:lnTo>
                    <a:pt x="538" y="1714"/>
                  </a:lnTo>
                  <a:lnTo>
                    <a:pt x="556" y="1698"/>
                  </a:lnTo>
                  <a:lnTo>
                    <a:pt x="572" y="1674"/>
                  </a:lnTo>
                  <a:lnTo>
                    <a:pt x="570" y="1658"/>
                  </a:lnTo>
                  <a:lnTo>
                    <a:pt x="562" y="1646"/>
                  </a:lnTo>
                  <a:lnTo>
                    <a:pt x="556" y="1638"/>
                  </a:lnTo>
                  <a:lnTo>
                    <a:pt x="548" y="1634"/>
                  </a:lnTo>
                  <a:lnTo>
                    <a:pt x="542" y="1632"/>
                  </a:lnTo>
                  <a:lnTo>
                    <a:pt x="534" y="1630"/>
                  </a:lnTo>
                  <a:lnTo>
                    <a:pt x="526" y="1632"/>
                  </a:lnTo>
                  <a:lnTo>
                    <a:pt x="506" y="1638"/>
                  </a:lnTo>
                  <a:lnTo>
                    <a:pt x="482" y="1658"/>
                  </a:lnTo>
                  <a:lnTo>
                    <a:pt x="448" y="1674"/>
                  </a:lnTo>
                  <a:lnTo>
                    <a:pt x="442" y="1668"/>
                  </a:lnTo>
                  <a:lnTo>
                    <a:pt x="436" y="1664"/>
                  </a:lnTo>
                  <a:lnTo>
                    <a:pt x="426" y="1658"/>
                  </a:lnTo>
                  <a:lnTo>
                    <a:pt x="384" y="1658"/>
                  </a:lnTo>
                  <a:lnTo>
                    <a:pt x="370" y="1660"/>
                  </a:lnTo>
                  <a:lnTo>
                    <a:pt x="362" y="1664"/>
                  </a:lnTo>
                  <a:lnTo>
                    <a:pt x="356" y="1672"/>
                  </a:lnTo>
                  <a:lnTo>
                    <a:pt x="352" y="1682"/>
                  </a:lnTo>
                  <a:lnTo>
                    <a:pt x="350" y="1700"/>
                  </a:lnTo>
                  <a:lnTo>
                    <a:pt x="348" y="1722"/>
                  </a:lnTo>
                  <a:lnTo>
                    <a:pt x="342" y="1726"/>
                  </a:lnTo>
                  <a:lnTo>
                    <a:pt x="336" y="1726"/>
                  </a:lnTo>
                  <a:lnTo>
                    <a:pt x="330" y="1726"/>
                  </a:lnTo>
                  <a:lnTo>
                    <a:pt x="324" y="1724"/>
                  </a:lnTo>
                  <a:lnTo>
                    <a:pt x="314" y="1718"/>
                  </a:lnTo>
                  <a:lnTo>
                    <a:pt x="306" y="1716"/>
                  </a:lnTo>
                  <a:lnTo>
                    <a:pt x="286" y="1690"/>
                  </a:lnTo>
                  <a:lnTo>
                    <a:pt x="270" y="1674"/>
                  </a:lnTo>
                  <a:lnTo>
                    <a:pt x="262" y="1654"/>
                  </a:lnTo>
                  <a:lnTo>
                    <a:pt x="252" y="1638"/>
                  </a:lnTo>
                  <a:lnTo>
                    <a:pt x="248" y="1632"/>
                  </a:lnTo>
                  <a:lnTo>
                    <a:pt x="242" y="1626"/>
                  </a:lnTo>
                  <a:lnTo>
                    <a:pt x="234" y="1624"/>
                  </a:lnTo>
                  <a:lnTo>
                    <a:pt x="226" y="1620"/>
                  </a:lnTo>
                  <a:lnTo>
                    <a:pt x="190" y="1582"/>
                  </a:lnTo>
                  <a:lnTo>
                    <a:pt x="168" y="1576"/>
                  </a:lnTo>
                  <a:lnTo>
                    <a:pt x="170" y="1568"/>
                  </a:lnTo>
                  <a:lnTo>
                    <a:pt x="172" y="1560"/>
                  </a:lnTo>
                  <a:lnTo>
                    <a:pt x="178" y="1554"/>
                  </a:lnTo>
                  <a:lnTo>
                    <a:pt x="184" y="1548"/>
                  </a:lnTo>
                  <a:lnTo>
                    <a:pt x="198" y="1538"/>
                  </a:lnTo>
                  <a:lnTo>
                    <a:pt x="206" y="1532"/>
                  </a:lnTo>
                  <a:lnTo>
                    <a:pt x="212" y="1526"/>
                  </a:lnTo>
                  <a:lnTo>
                    <a:pt x="226" y="1496"/>
                  </a:lnTo>
                  <a:lnTo>
                    <a:pt x="226" y="1484"/>
                  </a:lnTo>
                  <a:lnTo>
                    <a:pt x="224" y="1474"/>
                  </a:lnTo>
                  <a:lnTo>
                    <a:pt x="220" y="1468"/>
                  </a:lnTo>
                  <a:lnTo>
                    <a:pt x="216" y="1464"/>
                  </a:lnTo>
                  <a:lnTo>
                    <a:pt x="182" y="1464"/>
                  </a:lnTo>
                  <a:lnTo>
                    <a:pt x="150" y="1468"/>
                  </a:lnTo>
                  <a:lnTo>
                    <a:pt x="120" y="1474"/>
                  </a:lnTo>
                  <a:lnTo>
                    <a:pt x="92" y="1484"/>
                  </a:lnTo>
                  <a:lnTo>
                    <a:pt x="84" y="1490"/>
                  </a:lnTo>
                  <a:lnTo>
                    <a:pt x="76" y="1492"/>
                  </a:lnTo>
                  <a:lnTo>
                    <a:pt x="70" y="1492"/>
                  </a:lnTo>
                  <a:lnTo>
                    <a:pt x="64" y="1492"/>
                  </a:lnTo>
                  <a:lnTo>
                    <a:pt x="66" y="1450"/>
                  </a:lnTo>
                  <a:lnTo>
                    <a:pt x="50" y="1428"/>
                  </a:lnTo>
                  <a:lnTo>
                    <a:pt x="14" y="1398"/>
                  </a:lnTo>
                  <a:lnTo>
                    <a:pt x="14" y="1386"/>
                  </a:lnTo>
                  <a:lnTo>
                    <a:pt x="18" y="1376"/>
                  </a:lnTo>
                  <a:lnTo>
                    <a:pt x="26" y="1358"/>
                  </a:lnTo>
                  <a:lnTo>
                    <a:pt x="24" y="1328"/>
                  </a:lnTo>
                  <a:lnTo>
                    <a:pt x="24" y="1316"/>
                  </a:lnTo>
                  <a:lnTo>
                    <a:pt x="20" y="1304"/>
                  </a:lnTo>
                  <a:lnTo>
                    <a:pt x="0" y="1278"/>
                  </a:lnTo>
                  <a:lnTo>
                    <a:pt x="0" y="1244"/>
                  </a:lnTo>
                  <a:lnTo>
                    <a:pt x="100" y="1268"/>
                  </a:lnTo>
                  <a:lnTo>
                    <a:pt x="274" y="1270"/>
                  </a:lnTo>
                  <a:lnTo>
                    <a:pt x="306" y="1278"/>
                  </a:lnTo>
                  <a:lnTo>
                    <a:pt x="326" y="1284"/>
                  </a:lnTo>
                  <a:lnTo>
                    <a:pt x="344" y="1290"/>
                  </a:lnTo>
                  <a:lnTo>
                    <a:pt x="400" y="1336"/>
                  </a:lnTo>
                  <a:lnTo>
                    <a:pt x="414" y="1342"/>
                  </a:lnTo>
                  <a:lnTo>
                    <a:pt x="466" y="1350"/>
                  </a:lnTo>
                  <a:lnTo>
                    <a:pt x="490" y="1366"/>
                  </a:lnTo>
                  <a:lnTo>
                    <a:pt x="556" y="1388"/>
                  </a:lnTo>
                  <a:lnTo>
                    <a:pt x="562" y="1392"/>
                  </a:lnTo>
                  <a:lnTo>
                    <a:pt x="568" y="1398"/>
                  </a:lnTo>
                  <a:lnTo>
                    <a:pt x="584" y="1412"/>
                  </a:lnTo>
                  <a:lnTo>
                    <a:pt x="594" y="1418"/>
                  </a:lnTo>
                  <a:lnTo>
                    <a:pt x="604" y="1420"/>
                  </a:lnTo>
                  <a:lnTo>
                    <a:pt x="614" y="1418"/>
                  </a:lnTo>
                  <a:lnTo>
                    <a:pt x="628" y="1412"/>
                  </a:lnTo>
                  <a:lnTo>
                    <a:pt x="632" y="1406"/>
                  </a:lnTo>
                  <a:lnTo>
                    <a:pt x="638" y="1400"/>
                  </a:lnTo>
                  <a:lnTo>
                    <a:pt x="650" y="1392"/>
                  </a:lnTo>
                  <a:lnTo>
                    <a:pt x="666" y="1386"/>
                  </a:lnTo>
                  <a:lnTo>
                    <a:pt x="680" y="1380"/>
                  </a:lnTo>
                  <a:lnTo>
                    <a:pt x="696" y="1368"/>
                  </a:lnTo>
                  <a:lnTo>
                    <a:pt x="708" y="1360"/>
                  </a:lnTo>
                  <a:lnTo>
                    <a:pt x="724" y="1354"/>
                  </a:lnTo>
                  <a:lnTo>
                    <a:pt x="746" y="1350"/>
                  </a:lnTo>
                  <a:lnTo>
                    <a:pt x="746" y="1346"/>
                  </a:lnTo>
                  <a:lnTo>
                    <a:pt x="750" y="1344"/>
                  </a:lnTo>
                  <a:lnTo>
                    <a:pt x="758" y="1340"/>
                  </a:lnTo>
                  <a:lnTo>
                    <a:pt x="768" y="1336"/>
                  </a:lnTo>
                  <a:lnTo>
                    <a:pt x="778" y="1332"/>
                  </a:lnTo>
                  <a:lnTo>
                    <a:pt x="784" y="1332"/>
                  </a:lnTo>
                  <a:lnTo>
                    <a:pt x="792" y="1328"/>
                  </a:lnTo>
                  <a:lnTo>
                    <a:pt x="806" y="1320"/>
                  </a:lnTo>
                  <a:lnTo>
                    <a:pt x="820" y="1310"/>
                  </a:lnTo>
                  <a:lnTo>
                    <a:pt x="828" y="1308"/>
                  </a:lnTo>
                  <a:lnTo>
                    <a:pt x="836" y="1306"/>
                  </a:lnTo>
                  <a:lnTo>
                    <a:pt x="848" y="1300"/>
                  </a:lnTo>
                  <a:lnTo>
                    <a:pt x="862" y="1296"/>
                  </a:lnTo>
                  <a:lnTo>
                    <a:pt x="876" y="1296"/>
                  </a:lnTo>
                  <a:lnTo>
                    <a:pt x="894" y="1296"/>
                  </a:lnTo>
                  <a:lnTo>
                    <a:pt x="918" y="1302"/>
                  </a:lnTo>
                  <a:lnTo>
                    <a:pt x="952" y="1306"/>
                  </a:lnTo>
                  <a:lnTo>
                    <a:pt x="970" y="1306"/>
                  </a:lnTo>
                  <a:lnTo>
                    <a:pt x="986" y="1306"/>
                  </a:lnTo>
                  <a:lnTo>
                    <a:pt x="1000" y="1302"/>
                  </a:lnTo>
                  <a:lnTo>
                    <a:pt x="1006" y="1300"/>
                  </a:lnTo>
                  <a:lnTo>
                    <a:pt x="1010" y="1296"/>
                  </a:lnTo>
                  <a:lnTo>
                    <a:pt x="1028" y="1294"/>
                  </a:lnTo>
                  <a:lnTo>
                    <a:pt x="1044" y="1286"/>
                  </a:lnTo>
                  <a:lnTo>
                    <a:pt x="1060" y="1278"/>
                  </a:lnTo>
                  <a:lnTo>
                    <a:pt x="1074" y="1266"/>
                  </a:lnTo>
                  <a:lnTo>
                    <a:pt x="1086" y="1254"/>
                  </a:lnTo>
                  <a:lnTo>
                    <a:pt x="1100" y="1240"/>
                  </a:lnTo>
                  <a:lnTo>
                    <a:pt x="1122" y="1212"/>
                  </a:lnTo>
                  <a:lnTo>
                    <a:pt x="1156" y="1182"/>
                  </a:lnTo>
                  <a:lnTo>
                    <a:pt x="1170" y="1170"/>
                  </a:lnTo>
                  <a:lnTo>
                    <a:pt x="1186" y="1158"/>
                  </a:lnTo>
                  <a:lnTo>
                    <a:pt x="1202" y="1150"/>
                  </a:lnTo>
                  <a:lnTo>
                    <a:pt x="1210" y="1146"/>
                  </a:lnTo>
                  <a:lnTo>
                    <a:pt x="1218" y="1138"/>
                  </a:lnTo>
                  <a:lnTo>
                    <a:pt x="1216" y="1112"/>
                  </a:lnTo>
                  <a:lnTo>
                    <a:pt x="1182" y="1080"/>
                  </a:lnTo>
                  <a:lnTo>
                    <a:pt x="1176" y="1058"/>
                  </a:lnTo>
                  <a:lnTo>
                    <a:pt x="1178" y="1032"/>
                  </a:lnTo>
                  <a:lnTo>
                    <a:pt x="1180" y="1020"/>
                  </a:lnTo>
                  <a:lnTo>
                    <a:pt x="1182" y="1010"/>
                  </a:lnTo>
                  <a:lnTo>
                    <a:pt x="1186" y="1002"/>
                  </a:lnTo>
                  <a:lnTo>
                    <a:pt x="1192" y="994"/>
                  </a:lnTo>
                  <a:lnTo>
                    <a:pt x="1200" y="986"/>
                  </a:lnTo>
                  <a:lnTo>
                    <a:pt x="1212" y="982"/>
                  </a:lnTo>
                  <a:lnTo>
                    <a:pt x="1214" y="978"/>
                  </a:lnTo>
                  <a:lnTo>
                    <a:pt x="1216" y="976"/>
                  </a:lnTo>
                  <a:lnTo>
                    <a:pt x="1220" y="978"/>
                  </a:lnTo>
                  <a:lnTo>
                    <a:pt x="1226" y="982"/>
                  </a:lnTo>
                  <a:lnTo>
                    <a:pt x="1260" y="1006"/>
                  </a:lnTo>
                  <a:lnTo>
                    <a:pt x="1286" y="1014"/>
                  </a:lnTo>
                  <a:lnTo>
                    <a:pt x="1314" y="1014"/>
                  </a:lnTo>
                  <a:lnTo>
                    <a:pt x="1326" y="1010"/>
                  </a:lnTo>
                  <a:lnTo>
                    <a:pt x="1336" y="1002"/>
                  </a:lnTo>
                  <a:lnTo>
                    <a:pt x="1348" y="992"/>
                  </a:lnTo>
                  <a:lnTo>
                    <a:pt x="1358" y="980"/>
                  </a:lnTo>
                  <a:lnTo>
                    <a:pt x="1380" y="956"/>
                  </a:lnTo>
                  <a:lnTo>
                    <a:pt x="1398" y="932"/>
                  </a:lnTo>
                  <a:lnTo>
                    <a:pt x="1404" y="928"/>
                  </a:lnTo>
                  <a:lnTo>
                    <a:pt x="1410" y="924"/>
                  </a:lnTo>
                  <a:lnTo>
                    <a:pt x="1416" y="924"/>
                  </a:lnTo>
                  <a:lnTo>
                    <a:pt x="1424" y="922"/>
                  </a:lnTo>
                  <a:lnTo>
                    <a:pt x="1438" y="924"/>
                  </a:lnTo>
                  <a:lnTo>
                    <a:pt x="1454" y="926"/>
                  </a:lnTo>
                  <a:lnTo>
                    <a:pt x="1464" y="918"/>
                  </a:lnTo>
                  <a:lnTo>
                    <a:pt x="1472" y="914"/>
                  </a:lnTo>
                  <a:lnTo>
                    <a:pt x="1492" y="906"/>
                  </a:lnTo>
                  <a:lnTo>
                    <a:pt x="1518" y="882"/>
                  </a:lnTo>
                  <a:lnTo>
                    <a:pt x="1522" y="880"/>
                  </a:lnTo>
                  <a:lnTo>
                    <a:pt x="1524" y="876"/>
                  </a:lnTo>
                  <a:lnTo>
                    <a:pt x="1530" y="866"/>
                  </a:lnTo>
                  <a:lnTo>
                    <a:pt x="1534" y="848"/>
                  </a:lnTo>
                  <a:lnTo>
                    <a:pt x="1540" y="832"/>
                  </a:lnTo>
                  <a:lnTo>
                    <a:pt x="1546" y="822"/>
                  </a:lnTo>
                  <a:lnTo>
                    <a:pt x="1554" y="816"/>
                  </a:lnTo>
                  <a:lnTo>
                    <a:pt x="1562" y="812"/>
                  </a:lnTo>
                  <a:lnTo>
                    <a:pt x="1580" y="806"/>
                  </a:lnTo>
                  <a:lnTo>
                    <a:pt x="1594" y="804"/>
                  </a:lnTo>
                  <a:lnTo>
                    <a:pt x="1610" y="798"/>
                  </a:lnTo>
                  <a:lnTo>
                    <a:pt x="1620" y="786"/>
                  </a:lnTo>
                  <a:lnTo>
                    <a:pt x="1632" y="776"/>
                  </a:lnTo>
                  <a:lnTo>
                    <a:pt x="1646" y="768"/>
                  </a:lnTo>
                  <a:lnTo>
                    <a:pt x="1660" y="760"/>
                  </a:lnTo>
                  <a:lnTo>
                    <a:pt x="1670" y="754"/>
                  </a:lnTo>
                  <a:lnTo>
                    <a:pt x="1680" y="752"/>
                  </a:lnTo>
                  <a:lnTo>
                    <a:pt x="1696" y="750"/>
                  </a:lnTo>
                  <a:lnTo>
                    <a:pt x="1712" y="750"/>
                  </a:lnTo>
                  <a:lnTo>
                    <a:pt x="1746" y="752"/>
                  </a:lnTo>
                  <a:lnTo>
                    <a:pt x="1776" y="756"/>
                  </a:lnTo>
                  <a:lnTo>
                    <a:pt x="1792" y="748"/>
                  </a:lnTo>
                  <a:lnTo>
                    <a:pt x="1798" y="740"/>
                  </a:lnTo>
                  <a:lnTo>
                    <a:pt x="1802" y="730"/>
                  </a:lnTo>
                  <a:lnTo>
                    <a:pt x="1804" y="720"/>
                  </a:lnTo>
                  <a:lnTo>
                    <a:pt x="1804" y="712"/>
                  </a:lnTo>
                  <a:lnTo>
                    <a:pt x="1802" y="702"/>
                  </a:lnTo>
                  <a:lnTo>
                    <a:pt x="1798" y="694"/>
                  </a:lnTo>
                  <a:lnTo>
                    <a:pt x="1790" y="680"/>
                  </a:lnTo>
                  <a:lnTo>
                    <a:pt x="1764" y="656"/>
                  </a:lnTo>
                  <a:lnTo>
                    <a:pt x="1718" y="628"/>
                  </a:lnTo>
                  <a:lnTo>
                    <a:pt x="1716" y="622"/>
                  </a:lnTo>
                  <a:lnTo>
                    <a:pt x="1712" y="614"/>
                  </a:lnTo>
                  <a:lnTo>
                    <a:pt x="1702" y="604"/>
                  </a:lnTo>
                  <a:lnTo>
                    <a:pt x="1688" y="590"/>
                  </a:lnTo>
                  <a:lnTo>
                    <a:pt x="1656" y="590"/>
                  </a:lnTo>
                  <a:lnTo>
                    <a:pt x="1640" y="608"/>
                  </a:lnTo>
                  <a:lnTo>
                    <a:pt x="1610" y="608"/>
                  </a:lnTo>
                  <a:lnTo>
                    <a:pt x="1604" y="644"/>
                  </a:lnTo>
                  <a:lnTo>
                    <a:pt x="1596" y="646"/>
                  </a:lnTo>
                  <a:lnTo>
                    <a:pt x="1586" y="646"/>
                  </a:lnTo>
                  <a:lnTo>
                    <a:pt x="1578" y="644"/>
                  </a:lnTo>
                  <a:lnTo>
                    <a:pt x="1570" y="642"/>
                  </a:lnTo>
                  <a:lnTo>
                    <a:pt x="1554" y="634"/>
                  </a:lnTo>
                  <a:lnTo>
                    <a:pt x="1544" y="630"/>
                  </a:lnTo>
                  <a:lnTo>
                    <a:pt x="1516" y="630"/>
                  </a:lnTo>
                  <a:lnTo>
                    <a:pt x="1504" y="634"/>
                  </a:lnTo>
                  <a:lnTo>
                    <a:pt x="1494" y="640"/>
                  </a:lnTo>
                  <a:lnTo>
                    <a:pt x="1476" y="654"/>
                  </a:lnTo>
                  <a:lnTo>
                    <a:pt x="1466" y="654"/>
                  </a:lnTo>
                  <a:lnTo>
                    <a:pt x="1456" y="650"/>
                  </a:lnTo>
                  <a:lnTo>
                    <a:pt x="1450" y="646"/>
                  </a:lnTo>
                  <a:lnTo>
                    <a:pt x="1446" y="640"/>
                  </a:lnTo>
                  <a:lnTo>
                    <a:pt x="1442" y="634"/>
                  </a:lnTo>
                  <a:lnTo>
                    <a:pt x="1440" y="628"/>
                  </a:lnTo>
                  <a:lnTo>
                    <a:pt x="1440" y="616"/>
                  </a:lnTo>
                  <a:lnTo>
                    <a:pt x="1470" y="588"/>
                  </a:lnTo>
                  <a:lnTo>
                    <a:pt x="1468" y="556"/>
                  </a:lnTo>
                  <a:lnTo>
                    <a:pt x="1470" y="544"/>
                  </a:lnTo>
                  <a:lnTo>
                    <a:pt x="1470" y="532"/>
                  </a:lnTo>
                  <a:lnTo>
                    <a:pt x="1480" y="512"/>
                  </a:lnTo>
                  <a:lnTo>
                    <a:pt x="1488" y="494"/>
                  </a:lnTo>
                  <a:lnTo>
                    <a:pt x="1488" y="472"/>
                  </a:lnTo>
                  <a:lnTo>
                    <a:pt x="1490" y="456"/>
                  </a:lnTo>
                  <a:lnTo>
                    <a:pt x="1494" y="440"/>
                  </a:lnTo>
                  <a:lnTo>
                    <a:pt x="1502" y="426"/>
                  </a:lnTo>
                  <a:lnTo>
                    <a:pt x="1522" y="426"/>
                  </a:lnTo>
                  <a:lnTo>
                    <a:pt x="1546" y="430"/>
                  </a:lnTo>
                  <a:lnTo>
                    <a:pt x="1574" y="432"/>
                  </a:lnTo>
                  <a:lnTo>
                    <a:pt x="1588" y="430"/>
                  </a:lnTo>
                  <a:lnTo>
                    <a:pt x="1602" y="428"/>
                  </a:lnTo>
                  <a:lnTo>
                    <a:pt x="1616" y="424"/>
                  </a:lnTo>
                  <a:lnTo>
                    <a:pt x="1628" y="416"/>
                  </a:lnTo>
                  <a:lnTo>
                    <a:pt x="1642" y="404"/>
                  </a:lnTo>
                  <a:lnTo>
                    <a:pt x="1658" y="390"/>
                  </a:lnTo>
                  <a:lnTo>
                    <a:pt x="1672" y="376"/>
                  </a:lnTo>
                  <a:lnTo>
                    <a:pt x="1684" y="362"/>
                  </a:lnTo>
                  <a:lnTo>
                    <a:pt x="1684" y="332"/>
                  </a:lnTo>
                  <a:lnTo>
                    <a:pt x="1686" y="296"/>
                  </a:lnTo>
                  <a:lnTo>
                    <a:pt x="1688" y="278"/>
                  </a:lnTo>
                  <a:lnTo>
                    <a:pt x="1692" y="262"/>
                  </a:lnTo>
                  <a:lnTo>
                    <a:pt x="1698" y="250"/>
                  </a:lnTo>
                  <a:lnTo>
                    <a:pt x="1702" y="246"/>
                  </a:lnTo>
                  <a:lnTo>
                    <a:pt x="1708" y="242"/>
                  </a:lnTo>
                  <a:lnTo>
                    <a:pt x="1714" y="232"/>
                  </a:lnTo>
                  <a:lnTo>
                    <a:pt x="1720" y="220"/>
                  </a:lnTo>
                  <a:lnTo>
                    <a:pt x="1724" y="198"/>
                  </a:lnTo>
                  <a:lnTo>
                    <a:pt x="1730" y="176"/>
                  </a:lnTo>
                  <a:lnTo>
                    <a:pt x="1736" y="166"/>
                  </a:lnTo>
                  <a:lnTo>
                    <a:pt x="1742" y="158"/>
                  </a:lnTo>
                  <a:lnTo>
                    <a:pt x="1742" y="116"/>
                  </a:lnTo>
                  <a:lnTo>
                    <a:pt x="1738" y="108"/>
                  </a:lnTo>
                  <a:lnTo>
                    <a:pt x="1716" y="82"/>
                  </a:lnTo>
                  <a:lnTo>
                    <a:pt x="1696" y="72"/>
                  </a:lnTo>
                  <a:lnTo>
                    <a:pt x="1696" y="62"/>
                  </a:lnTo>
                  <a:lnTo>
                    <a:pt x="1698" y="54"/>
                  </a:lnTo>
                  <a:lnTo>
                    <a:pt x="1702" y="46"/>
                  </a:lnTo>
                  <a:lnTo>
                    <a:pt x="1706" y="40"/>
                  </a:lnTo>
                  <a:lnTo>
                    <a:pt x="1712" y="34"/>
                  </a:lnTo>
                  <a:lnTo>
                    <a:pt x="1720" y="28"/>
                  </a:lnTo>
                  <a:lnTo>
                    <a:pt x="1736" y="20"/>
                  </a:lnTo>
                  <a:lnTo>
                    <a:pt x="1744" y="20"/>
                  </a:lnTo>
                  <a:lnTo>
                    <a:pt x="1750" y="16"/>
                  </a:lnTo>
                  <a:lnTo>
                    <a:pt x="1764" y="10"/>
                  </a:lnTo>
                  <a:lnTo>
                    <a:pt x="1778" y="4"/>
                  </a:lnTo>
                  <a:lnTo>
                    <a:pt x="1784" y="2"/>
                  </a:lnTo>
                  <a:lnTo>
                    <a:pt x="1794" y="0"/>
                  </a:lnTo>
                  <a:lnTo>
                    <a:pt x="1794" y="6"/>
                  </a:lnTo>
                  <a:lnTo>
                    <a:pt x="1796" y="8"/>
                  </a:lnTo>
                  <a:lnTo>
                    <a:pt x="1804" y="16"/>
                  </a:lnTo>
                  <a:lnTo>
                    <a:pt x="1800" y="42"/>
                  </a:lnTo>
                  <a:lnTo>
                    <a:pt x="1792" y="52"/>
                  </a:lnTo>
                  <a:lnTo>
                    <a:pt x="1786" y="58"/>
                  </a:lnTo>
                  <a:lnTo>
                    <a:pt x="1782" y="66"/>
                  </a:lnTo>
                  <a:lnTo>
                    <a:pt x="1780" y="78"/>
                  </a:lnTo>
                  <a:lnTo>
                    <a:pt x="1804" y="96"/>
                  </a:lnTo>
                  <a:lnTo>
                    <a:pt x="1810" y="104"/>
                  </a:lnTo>
                  <a:lnTo>
                    <a:pt x="1816" y="110"/>
                  </a:lnTo>
                  <a:lnTo>
                    <a:pt x="1826" y="114"/>
                  </a:lnTo>
                  <a:lnTo>
                    <a:pt x="1842" y="116"/>
                  </a:lnTo>
                  <a:lnTo>
                    <a:pt x="1848" y="80"/>
                  </a:lnTo>
                  <a:lnTo>
                    <a:pt x="1856" y="80"/>
                  </a:lnTo>
                  <a:lnTo>
                    <a:pt x="1866" y="80"/>
                  </a:lnTo>
                  <a:lnTo>
                    <a:pt x="1878" y="84"/>
                  </a:lnTo>
                  <a:lnTo>
                    <a:pt x="1892" y="92"/>
                  </a:lnTo>
                  <a:lnTo>
                    <a:pt x="1900" y="104"/>
                  </a:lnTo>
                  <a:lnTo>
                    <a:pt x="1904" y="122"/>
                  </a:lnTo>
                  <a:lnTo>
                    <a:pt x="1908" y="140"/>
                  </a:lnTo>
                  <a:lnTo>
                    <a:pt x="1914" y="160"/>
                  </a:lnTo>
                  <a:lnTo>
                    <a:pt x="1920" y="168"/>
                  </a:lnTo>
                  <a:lnTo>
                    <a:pt x="1926" y="178"/>
                  </a:lnTo>
                  <a:lnTo>
                    <a:pt x="1938" y="184"/>
                  </a:lnTo>
                  <a:lnTo>
                    <a:pt x="1968" y="182"/>
                  </a:lnTo>
                  <a:lnTo>
                    <a:pt x="1978" y="178"/>
                  </a:lnTo>
                  <a:lnTo>
                    <a:pt x="1988" y="174"/>
                  </a:lnTo>
                  <a:lnTo>
                    <a:pt x="2010" y="172"/>
                  </a:lnTo>
                  <a:lnTo>
                    <a:pt x="2022" y="168"/>
                  </a:lnTo>
                  <a:lnTo>
                    <a:pt x="2032" y="166"/>
                  </a:lnTo>
                  <a:lnTo>
                    <a:pt x="2042" y="160"/>
                  </a:lnTo>
                  <a:lnTo>
                    <a:pt x="2052" y="152"/>
                  </a:lnTo>
                  <a:lnTo>
                    <a:pt x="2060" y="138"/>
                  </a:lnTo>
                  <a:lnTo>
                    <a:pt x="2068" y="128"/>
                  </a:lnTo>
                  <a:lnTo>
                    <a:pt x="2076" y="122"/>
                  </a:lnTo>
                  <a:lnTo>
                    <a:pt x="2084" y="118"/>
                  </a:lnTo>
                  <a:lnTo>
                    <a:pt x="2094" y="120"/>
                  </a:lnTo>
                  <a:lnTo>
                    <a:pt x="2104" y="124"/>
                  </a:lnTo>
                  <a:lnTo>
                    <a:pt x="2114" y="132"/>
                  </a:lnTo>
                  <a:lnTo>
                    <a:pt x="2126" y="146"/>
                  </a:lnTo>
                  <a:lnTo>
                    <a:pt x="2146" y="200"/>
                  </a:lnTo>
                  <a:lnTo>
                    <a:pt x="2142" y="220"/>
                  </a:lnTo>
                  <a:lnTo>
                    <a:pt x="2136" y="246"/>
                  </a:lnTo>
                  <a:lnTo>
                    <a:pt x="2128" y="274"/>
                  </a:lnTo>
                  <a:lnTo>
                    <a:pt x="2118" y="296"/>
                  </a:lnTo>
                  <a:lnTo>
                    <a:pt x="2118" y="320"/>
                  </a:lnTo>
                  <a:lnTo>
                    <a:pt x="2142" y="366"/>
                  </a:lnTo>
                  <a:lnTo>
                    <a:pt x="2140" y="374"/>
                  </a:lnTo>
                  <a:lnTo>
                    <a:pt x="2138" y="384"/>
                  </a:lnTo>
                  <a:lnTo>
                    <a:pt x="2130" y="406"/>
                  </a:lnTo>
                  <a:lnTo>
                    <a:pt x="2128" y="418"/>
                  </a:lnTo>
                  <a:lnTo>
                    <a:pt x="2130" y="428"/>
                  </a:lnTo>
                  <a:lnTo>
                    <a:pt x="2136" y="440"/>
                  </a:lnTo>
                  <a:lnTo>
                    <a:pt x="2140" y="444"/>
                  </a:lnTo>
                  <a:lnTo>
                    <a:pt x="2148" y="450"/>
                  </a:lnTo>
                  <a:lnTo>
                    <a:pt x="2150" y="462"/>
                  </a:lnTo>
                  <a:lnTo>
                    <a:pt x="2150" y="476"/>
                  </a:lnTo>
                  <a:lnTo>
                    <a:pt x="2148" y="510"/>
                  </a:lnTo>
                  <a:lnTo>
                    <a:pt x="2126" y="514"/>
                  </a:lnTo>
                  <a:lnTo>
                    <a:pt x="2122" y="508"/>
                  </a:lnTo>
                  <a:lnTo>
                    <a:pt x="2118" y="502"/>
                  </a:lnTo>
                  <a:lnTo>
                    <a:pt x="2116" y="492"/>
                  </a:lnTo>
                  <a:lnTo>
                    <a:pt x="2118" y="476"/>
                  </a:lnTo>
                  <a:lnTo>
                    <a:pt x="2114" y="466"/>
                  </a:lnTo>
                  <a:lnTo>
                    <a:pt x="2108" y="458"/>
                  </a:lnTo>
                  <a:lnTo>
                    <a:pt x="2094" y="460"/>
                  </a:lnTo>
                  <a:lnTo>
                    <a:pt x="2086" y="462"/>
                  </a:lnTo>
                  <a:lnTo>
                    <a:pt x="2084" y="466"/>
                  </a:lnTo>
                  <a:lnTo>
                    <a:pt x="2082" y="470"/>
                  </a:lnTo>
                  <a:lnTo>
                    <a:pt x="2084" y="484"/>
                  </a:lnTo>
                  <a:lnTo>
                    <a:pt x="2082" y="492"/>
                  </a:lnTo>
                  <a:lnTo>
                    <a:pt x="2078" y="500"/>
                  </a:lnTo>
                  <a:lnTo>
                    <a:pt x="2064" y="514"/>
                  </a:lnTo>
                  <a:lnTo>
                    <a:pt x="2054" y="528"/>
                  </a:lnTo>
                  <a:lnTo>
                    <a:pt x="2046" y="544"/>
                  </a:lnTo>
                  <a:lnTo>
                    <a:pt x="2042" y="564"/>
                  </a:lnTo>
                  <a:lnTo>
                    <a:pt x="2034" y="576"/>
                  </a:lnTo>
                  <a:lnTo>
                    <a:pt x="2024" y="586"/>
                  </a:lnTo>
                  <a:lnTo>
                    <a:pt x="2012" y="598"/>
                  </a:lnTo>
                  <a:lnTo>
                    <a:pt x="2002" y="606"/>
                  </a:lnTo>
                  <a:lnTo>
                    <a:pt x="2000" y="642"/>
                  </a:lnTo>
                  <a:lnTo>
                    <a:pt x="2008" y="654"/>
                  </a:lnTo>
                  <a:lnTo>
                    <a:pt x="2020" y="674"/>
                  </a:lnTo>
                  <a:lnTo>
                    <a:pt x="2054" y="694"/>
                  </a:lnTo>
                  <a:lnTo>
                    <a:pt x="2078" y="692"/>
                  </a:lnTo>
                  <a:lnTo>
                    <a:pt x="2094" y="668"/>
                  </a:lnTo>
                  <a:lnTo>
                    <a:pt x="2100" y="680"/>
                  </a:lnTo>
                  <a:lnTo>
                    <a:pt x="2104" y="690"/>
                  </a:lnTo>
                  <a:lnTo>
                    <a:pt x="2106" y="702"/>
                  </a:lnTo>
                  <a:lnTo>
                    <a:pt x="2086" y="708"/>
                  </a:lnTo>
                  <a:lnTo>
                    <a:pt x="2068" y="716"/>
                  </a:lnTo>
                  <a:lnTo>
                    <a:pt x="2068" y="724"/>
                  </a:lnTo>
                  <a:lnTo>
                    <a:pt x="2070" y="732"/>
                  </a:lnTo>
                  <a:lnTo>
                    <a:pt x="2070" y="738"/>
                  </a:lnTo>
                  <a:lnTo>
                    <a:pt x="2074" y="742"/>
                  </a:lnTo>
                  <a:lnTo>
                    <a:pt x="2078" y="748"/>
                  </a:lnTo>
                  <a:lnTo>
                    <a:pt x="2084" y="750"/>
                  </a:lnTo>
                  <a:lnTo>
                    <a:pt x="2064" y="778"/>
                  </a:lnTo>
                  <a:lnTo>
                    <a:pt x="2052" y="790"/>
                  </a:lnTo>
                  <a:lnTo>
                    <a:pt x="2040" y="800"/>
                  </a:lnTo>
                  <a:lnTo>
                    <a:pt x="2026" y="796"/>
                  </a:lnTo>
                  <a:lnTo>
                    <a:pt x="1986" y="770"/>
                  </a:lnTo>
                  <a:lnTo>
                    <a:pt x="1968" y="770"/>
                  </a:lnTo>
                  <a:lnTo>
                    <a:pt x="1960" y="780"/>
                  </a:lnTo>
                  <a:lnTo>
                    <a:pt x="1958" y="786"/>
                  </a:lnTo>
                  <a:lnTo>
                    <a:pt x="1956" y="792"/>
                  </a:lnTo>
                  <a:lnTo>
                    <a:pt x="1958" y="818"/>
                  </a:lnTo>
                  <a:lnTo>
                    <a:pt x="1962" y="824"/>
                  </a:lnTo>
                  <a:lnTo>
                    <a:pt x="1968" y="828"/>
                  </a:lnTo>
                  <a:lnTo>
                    <a:pt x="1982" y="838"/>
                  </a:lnTo>
                  <a:lnTo>
                    <a:pt x="2000" y="852"/>
                  </a:lnTo>
                  <a:lnTo>
                    <a:pt x="2008" y="860"/>
                  </a:lnTo>
                  <a:lnTo>
                    <a:pt x="2016" y="870"/>
                  </a:lnTo>
                  <a:lnTo>
                    <a:pt x="2016" y="908"/>
                  </a:lnTo>
                  <a:lnTo>
                    <a:pt x="2024" y="920"/>
                  </a:lnTo>
                  <a:lnTo>
                    <a:pt x="2032" y="938"/>
                  </a:lnTo>
                  <a:lnTo>
                    <a:pt x="2046" y="976"/>
                  </a:lnTo>
                  <a:lnTo>
                    <a:pt x="2054" y="986"/>
                  </a:lnTo>
                  <a:lnTo>
                    <a:pt x="2070" y="986"/>
                  </a:lnTo>
                  <a:lnTo>
                    <a:pt x="2084" y="958"/>
                  </a:lnTo>
                  <a:lnTo>
                    <a:pt x="2110" y="940"/>
                  </a:lnTo>
                  <a:lnTo>
                    <a:pt x="2124" y="962"/>
                  </a:lnTo>
                  <a:lnTo>
                    <a:pt x="2134" y="976"/>
                  </a:lnTo>
                  <a:lnTo>
                    <a:pt x="2142" y="994"/>
                  </a:lnTo>
                  <a:lnTo>
                    <a:pt x="2144" y="1010"/>
                  </a:lnTo>
                  <a:lnTo>
                    <a:pt x="2150" y="1026"/>
                  </a:lnTo>
                  <a:lnTo>
                    <a:pt x="2154" y="1034"/>
                  </a:lnTo>
                  <a:lnTo>
                    <a:pt x="2160" y="1040"/>
                  </a:lnTo>
                  <a:lnTo>
                    <a:pt x="2168" y="1048"/>
                  </a:lnTo>
                  <a:lnTo>
                    <a:pt x="2178" y="1054"/>
                  </a:lnTo>
                  <a:lnTo>
                    <a:pt x="2182" y="1062"/>
                  </a:lnTo>
                  <a:lnTo>
                    <a:pt x="2180" y="1074"/>
                  </a:lnTo>
                  <a:lnTo>
                    <a:pt x="2180" y="1088"/>
                  </a:lnTo>
                  <a:lnTo>
                    <a:pt x="2180" y="1120"/>
                  </a:lnTo>
                  <a:lnTo>
                    <a:pt x="2168" y="1132"/>
                  </a:lnTo>
                  <a:lnTo>
                    <a:pt x="2156" y="1130"/>
                  </a:lnTo>
                  <a:lnTo>
                    <a:pt x="2150" y="1126"/>
                  </a:lnTo>
                  <a:lnTo>
                    <a:pt x="2138" y="1120"/>
                  </a:lnTo>
                  <a:lnTo>
                    <a:pt x="2108" y="1122"/>
                  </a:lnTo>
                  <a:lnTo>
                    <a:pt x="2096" y="1124"/>
                  </a:lnTo>
                  <a:lnTo>
                    <a:pt x="2088" y="1128"/>
                  </a:lnTo>
                  <a:lnTo>
                    <a:pt x="2080" y="1134"/>
                  </a:lnTo>
                  <a:lnTo>
                    <a:pt x="2074" y="1140"/>
                  </a:lnTo>
                  <a:lnTo>
                    <a:pt x="2062" y="1162"/>
                  </a:lnTo>
                  <a:lnTo>
                    <a:pt x="2058" y="1166"/>
                  </a:lnTo>
                  <a:lnTo>
                    <a:pt x="2054" y="1170"/>
                  </a:lnTo>
                  <a:lnTo>
                    <a:pt x="2052" y="1176"/>
                  </a:lnTo>
                  <a:lnTo>
                    <a:pt x="2046" y="1182"/>
                  </a:lnTo>
                  <a:lnTo>
                    <a:pt x="2028" y="1196"/>
                  </a:lnTo>
                  <a:lnTo>
                    <a:pt x="1994" y="1218"/>
                  </a:lnTo>
                  <a:lnTo>
                    <a:pt x="1988" y="1228"/>
                  </a:lnTo>
                  <a:lnTo>
                    <a:pt x="1974" y="1238"/>
                  </a:lnTo>
                  <a:lnTo>
                    <a:pt x="1948" y="1256"/>
                  </a:lnTo>
                  <a:lnTo>
                    <a:pt x="1938" y="1268"/>
                  </a:lnTo>
                  <a:lnTo>
                    <a:pt x="1920" y="1272"/>
                  </a:lnTo>
                  <a:lnTo>
                    <a:pt x="1902" y="1254"/>
                  </a:lnTo>
                  <a:lnTo>
                    <a:pt x="1894" y="1236"/>
                  </a:lnTo>
                  <a:lnTo>
                    <a:pt x="1890" y="1230"/>
                  </a:lnTo>
                  <a:lnTo>
                    <a:pt x="1884" y="1226"/>
                  </a:lnTo>
                  <a:lnTo>
                    <a:pt x="1880" y="1222"/>
                  </a:lnTo>
                  <a:lnTo>
                    <a:pt x="1874" y="1222"/>
                  </a:lnTo>
                  <a:lnTo>
                    <a:pt x="1860" y="1220"/>
                  </a:lnTo>
                  <a:lnTo>
                    <a:pt x="1856" y="1228"/>
                  </a:lnTo>
                  <a:lnTo>
                    <a:pt x="1854" y="1238"/>
                  </a:lnTo>
                  <a:lnTo>
                    <a:pt x="1852" y="1248"/>
                  </a:lnTo>
                  <a:lnTo>
                    <a:pt x="1850" y="1260"/>
                  </a:lnTo>
                  <a:lnTo>
                    <a:pt x="1852" y="1270"/>
                  </a:lnTo>
                  <a:lnTo>
                    <a:pt x="1854" y="1282"/>
                  </a:lnTo>
                  <a:lnTo>
                    <a:pt x="1860" y="1292"/>
                  </a:lnTo>
                  <a:lnTo>
                    <a:pt x="1868" y="1302"/>
                  </a:lnTo>
                  <a:lnTo>
                    <a:pt x="1872" y="1344"/>
                  </a:lnTo>
                  <a:lnTo>
                    <a:pt x="1846" y="1346"/>
                  </a:lnTo>
                  <a:lnTo>
                    <a:pt x="1824" y="1348"/>
                  </a:lnTo>
                  <a:lnTo>
                    <a:pt x="1812" y="1346"/>
                  </a:lnTo>
                  <a:lnTo>
                    <a:pt x="1802" y="1344"/>
                  </a:lnTo>
                  <a:lnTo>
                    <a:pt x="1794" y="1342"/>
                  </a:lnTo>
                  <a:lnTo>
                    <a:pt x="1786" y="1338"/>
                  </a:lnTo>
                  <a:lnTo>
                    <a:pt x="1782" y="1316"/>
                  </a:lnTo>
                  <a:lnTo>
                    <a:pt x="1776" y="1302"/>
                  </a:lnTo>
                  <a:lnTo>
                    <a:pt x="1768" y="1292"/>
                  </a:lnTo>
                  <a:lnTo>
                    <a:pt x="1758" y="1280"/>
                  </a:lnTo>
                  <a:lnTo>
                    <a:pt x="1732" y="1222"/>
                  </a:lnTo>
                  <a:lnTo>
                    <a:pt x="1720" y="1210"/>
                  </a:lnTo>
                  <a:lnTo>
                    <a:pt x="1712" y="1206"/>
                  </a:lnTo>
                  <a:lnTo>
                    <a:pt x="1706" y="1206"/>
                  </a:lnTo>
                  <a:lnTo>
                    <a:pt x="1696" y="1206"/>
                  </a:lnTo>
                  <a:lnTo>
                    <a:pt x="1684" y="1216"/>
                  </a:lnTo>
                  <a:lnTo>
                    <a:pt x="1670" y="1226"/>
                  </a:lnTo>
                  <a:lnTo>
                    <a:pt x="1658" y="1234"/>
                  </a:lnTo>
                  <a:lnTo>
                    <a:pt x="1646" y="1244"/>
                  </a:lnTo>
                  <a:lnTo>
                    <a:pt x="1642" y="1256"/>
                  </a:lnTo>
                  <a:lnTo>
                    <a:pt x="1640" y="1270"/>
                  </a:lnTo>
                  <a:lnTo>
                    <a:pt x="1640" y="1288"/>
                  </a:lnTo>
                  <a:lnTo>
                    <a:pt x="1644" y="1306"/>
                  </a:lnTo>
                  <a:lnTo>
                    <a:pt x="1580" y="1312"/>
                  </a:lnTo>
                  <a:lnTo>
                    <a:pt x="1524" y="1346"/>
                  </a:lnTo>
                  <a:lnTo>
                    <a:pt x="1516" y="1362"/>
                  </a:lnTo>
                  <a:lnTo>
                    <a:pt x="1510" y="1368"/>
                  </a:lnTo>
                  <a:lnTo>
                    <a:pt x="1508" y="1370"/>
                  </a:lnTo>
                  <a:lnTo>
                    <a:pt x="1504" y="1370"/>
                  </a:lnTo>
                  <a:lnTo>
                    <a:pt x="1492" y="1362"/>
                  </a:lnTo>
                  <a:lnTo>
                    <a:pt x="1486" y="1356"/>
                  </a:lnTo>
                  <a:lnTo>
                    <a:pt x="1484" y="1348"/>
                  </a:lnTo>
                  <a:lnTo>
                    <a:pt x="1482" y="1342"/>
                  </a:lnTo>
                  <a:lnTo>
                    <a:pt x="1494" y="1334"/>
                  </a:lnTo>
                  <a:lnTo>
                    <a:pt x="1492" y="1322"/>
                  </a:lnTo>
                  <a:lnTo>
                    <a:pt x="1490" y="1312"/>
                  </a:lnTo>
                  <a:lnTo>
                    <a:pt x="1486" y="1304"/>
                  </a:lnTo>
                  <a:lnTo>
                    <a:pt x="1480" y="1298"/>
                  </a:lnTo>
                  <a:lnTo>
                    <a:pt x="1474" y="1292"/>
                  </a:lnTo>
                  <a:lnTo>
                    <a:pt x="1466" y="1288"/>
                  </a:lnTo>
                  <a:lnTo>
                    <a:pt x="1458" y="1286"/>
                  </a:lnTo>
                  <a:lnTo>
                    <a:pt x="1450" y="1286"/>
                  </a:lnTo>
                  <a:lnTo>
                    <a:pt x="1440" y="1290"/>
                  </a:lnTo>
                  <a:lnTo>
                    <a:pt x="1434" y="1296"/>
                  </a:lnTo>
                  <a:lnTo>
                    <a:pt x="1428" y="1302"/>
                  </a:lnTo>
                  <a:lnTo>
                    <a:pt x="1424" y="1310"/>
                  </a:lnTo>
                  <a:lnTo>
                    <a:pt x="1424" y="1318"/>
                  </a:lnTo>
                  <a:lnTo>
                    <a:pt x="1424" y="1328"/>
                  </a:lnTo>
                  <a:lnTo>
                    <a:pt x="1428" y="1352"/>
                  </a:lnTo>
                  <a:lnTo>
                    <a:pt x="1408" y="1356"/>
                  </a:lnTo>
                  <a:lnTo>
                    <a:pt x="1404" y="1362"/>
                  </a:lnTo>
                  <a:lnTo>
                    <a:pt x="1402" y="1370"/>
                  </a:lnTo>
                  <a:lnTo>
                    <a:pt x="1392" y="1374"/>
                  </a:lnTo>
                  <a:lnTo>
                    <a:pt x="1392" y="1430"/>
                  </a:lnTo>
                  <a:lnTo>
                    <a:pt x="1412" y="1454"/>
                  </a:lnTo>
                  <a:lnTo>
                    <a:pt x="1412" y="1472"/>
                  </a:lnTo>
                  <a:lnTo>
                    <a:pt x="1402" y="1490"/>
                  </a:lnTo>
                  <a:lnTo>
                    <a:pt x="1380" y="1504"/>
                  </a:lnTo>
                  <a:lnTo>
                    <a:pt x="1356" y="1510"/>
                  </a:lnTo>
                  <a:lnTo>
                    <a:pt x="1336" y="1514"/>
                  </a:lnTo>
                  <a:lnTo>
                    <a:pt x="1314" y="1514"/>
                  </a:lnTo>
                  <a:lnTo>
                    <a:pt x="1298" y="1516"/>
                  </a:lnTo>
                  <a:lnTo>
                    <a:pt x="1288" y="1520"/>
                  </a:lnTo>
                  <a:lnTo>
                    <a:pt x="1280" y="1526"/>
                  </a:lnTo>
                  <a:lnTo>
                    <a:pt x="1270" y="1534"/>
                  </a:lnTo>
                  <a:lnTo>
                    <a:pt x="1256" y="1546"/>
                  </a:lnTo>
                  <a:lnTo>
                    <a:pt x="1244" y="1566"/>
                  </a:lnTo>
                  <a:lnTo>
                    <a:pt x="1228" y="1586"/>
                  </a:lnTo>
                  <a:lnTo>
                    <a:pt x="1192" y="1626"/>
                  </a:lnTo>
                  <a:lnTo>
                    <a:pt x="1168" y="1610"/>
                  </a:lnTo>
                  <a:lnTo>
                    <a:pt x="1140" y="1612"/>
                  </a:lnTo>
                  <a:lnTo>
                    <a:pt x="1136" y="1626"/>
                  </a:lnTo>
                  <a:lnTo>
                    <a:pt x="1132" y="1632"/>
                  </a:lnTo>
                  <a:lnTo>
                    <a:pt x="1128" y="1636"/>
                  </a:lnTo>
                  <a:lnTo>
                    <a:pt x="1124" y="1630"/>
                  </a:lnTo>
                  <a:lnTo>
                    <a:pt x="1118" y="1626"/>
                  </a:lnTo>
                  <a:lnTo>
                    <a:pt x="1108" y="1622"/>
                  </a:lnTo>
                  <a:lnTo>
                    <a:pt x="1100" y="1622"/>
                  </a:lnTo>
                  <a:lnTo>
                    <a:pt x="1092" y="1622"/>
                  </a:lnTo>
                  <a:lnTo>
                    <a:pt x="1088" y="1632"/>
                  </a:lnTo>
                  <a:lnTo>
                    <a:pt x="1082" y="1640"/>
                  </a:lnTo>
                  <a:lnTo>
                    <a:pt x="1076" y="1650"/>
                  </a:lnTo>
                  <a:lnTo>
                    <a:pt x="1066" y="1658"/>
                  </a:lnTo>
                  <a:lnTo>
                    <a:pt x="1056" y="1664"/>
                  </a:lnTo>
                  <a:lnTo>
                    <a:pt x="1046" y="1674"/>
                  </a:lnTo>
                  <a:lnTo>
                    <a:pt x="1038" y="1684"/>
                  </a:lnTo>
                  <a:lnTo>
                    <a:pt x="1030" y="1696"/>
                  </a:lnTo>
                  <a:lnTo>
                    <a:pt x="1014" y="1718"/>
                  </a:lnTo>
                  <a:lnTo>
                    <a:pt x="1004" y="1728"/>
                  </a:lnTo>
                  <a:lnTo>
                    <a:pt x="994" y="1736"/>
                  </a:lnTo>
                  <a:lnTo>
                    <a:pt x="990" y="1748"/>
                  </a:lnTo>
                  <a:lnTo>
                    <a:pt x="988" y="1760"/>
                  </a:lnTo>
                  <a:lnTo>
                    <a:pt x="988" y="1790"/>
                  </a:lnTo>
                  <a:lnTo>
                    <a:pt x="988" y="1798"/>
                  </a:lnTo>
                  <a:lnTo>
                    <a:pt x="988" y="1812"/>
                  </a:lnTo>
                  <a:lnTo>
                    <a:pt x="982" y="1836"/>
                  </a:lnTo>
                  <a:lnTo>
                    <a:pt x="976" y="1840"/>
                  </a:lnTo>
                  <a:lnTo>
                    <a:pt x="946" y="1838"/>
                  </a:lnTo>
                  <a:lnTo>
                    <a:pt x="920" y="1834"/>
                  </a:lnTo>
                  <a:lnTo>
                    <a:pt x="870" y="1826"/>
                  </a:lnTo>
                  <a:lnTo>
                    <a:pt x="838" y="1810"/>
                  </a:lnTo>
                  <a:lnTo>
                    <a:pt x="820" y="1790"/>
                  </a:lnTo>
                  <a:lnTo>
                    <a:pt x="784" y="1782"/>
                  </a:lnTo>
                  <a:lnTo>
                    <a:pt x="784" y="1752"/>
                  </a:lnTo>
                  <a:lnTo>
                    <a:pt x="796" y="1734"/>
                  </a:lnTo>
                  <a:lnTo>
                    <a:pt x="808" y="1716"/>
                  </a:lnTo>
                  <a:lnTo>
                    <a:pt x="816" y="1696"/>
                  </a:lnTo>
                  <a:lnTo>
                    <a:pt x="818" y="1686"/>
                  </a:lnTo>
                  <a:lnTo>
                    <a:pt x="818" y="1676"/>
                  </a:lnTo>
                  <a:lnTo>
                    <a:pt x="814" y="1666"/>
                  </a:lnTo>
                  <a:lnTo>
                    <a:pt x="810" y="1660"/>
                  </a:lnTo>
                  <a:lnTo>
                    <a:pt x="804" y="1656"/>
                  </a:lnTo>
                  <a:lnTo>
                    <a:pt x="798" y="1652"/>
                  </a:lnTo>
                  <a:lnTo>
                    <a:pt x="784" y="1652"/>
                  </a:lnTo>
                  <a:lnTo>
                    <a:pt x="772" y="1652"/>
                  </a:lnTo>
                  <a:lnTo>
                    <a:pt x="764" y="1656"/>
                  </a:lnTo>
                  <a:lnTo>
                    <a:pt x="758" y="1660"/>
                  </a:lnTo>
                  <a:lnTo>
                    <a:pt x="740" y="1662"/>
                  </a:lnTo>
                  <a:lnTo>
                    <a:pt x="734" y="1664"/>
                  </a:lnTo>
                  <a:lnTo>
                    <a:pt x="732" y="1668"/>
                  </a:lnTo>
                  <a:lnTo>
                    <a:pt x="732" y="1678"/>
                  </a:lnTo>
                  <a:lnTo>
                    <a:pt x="730" y="1700"/>
                  </a:lnTo>
                  <a:lnTo>
                    <a:pt x="722" y="1708"/>
                  </a:lnTo>
                  <a:lnTo>
                    <a:pt x="718" y="1720"/>
                  </a:lnTo>
                  <a:lnTo>
                    <a:pt x="698" y="1756"/>
                  </a:lnTo>
                  <a:lnTo>
                    <a:pt x="700" y="1796"/>
                  </a:lnTo>
                  <a:lnTo>
                    <a:pt x="688" y="1810"/>
                  </a:lnTo>
                  <a:lnTo>
                    <a:pt x="672" y="1814"/>
                  </a:lnTo>
                  <a:lnTo>
                    <a:pt x="662" y="1816"/>
                  </a:lnTo>
                  <a:lnTo>
                    <a:pt x="654" y="1822"/>
                  </a:lnTo>
                  <a:lnTo>
                    <a:pt x="644" y="1830"/>
                  </a:lnTo>
                  <a:lnTo>
                    <a:pt x="618" y="1836"/>
                  </a:lnTo>
                  <a:lnTo>
                    <a:pt x="590" y="1842"/>
                  </a:lnTo>
                  <a:lnTo>
                    <a:pt x="580" y="1850"/>
                  </a:lnTo>
                  <a:lnTo>
                    <a:pt x="572" y="1856"/>
                  </a:lnTo>
                  <a:lnTo>
                    <a:pt x="566" y="1864"/>
                  </a:lnTo>
                  <a:lnTo>
                    <a:pt x="556" y="1868"/>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7" name="Freeform 35"/>
            <p:cNvSpPr>
              <a:spLocks/>
            </p:cNvSpPr>
            <p:nvPr/>
          </p:nvSpPr>
          <p:spPr bwMode="auto">
            <a:xfrm>
              <a:off x="4361476" y="2526865"/>
              <a:ext cx="227109" cy="258434"/>
            </a:xfrm>
            <a:custGeom>
              <a:avLst/>
              <a:gdLst>
                <a:gd name="T0" fmla="*/ 196 w 232"/>
                <a:gd name="T1" fmla="*/ 264 h 264"/>
                <a:gd name="T2" fmla="*/ 170 w 232"/>
                <a:gd name="T3" fmla="*/ 248 h 264"/>
                <a:gd name="T4" fmla="*/ 158 w 232"/>
                <a:gd name="T5" fmla="*/ 238 h 264"/>
                <a:gd name="T6" fmla="*/ 148 w 232"/>
                <a:gd name="T7" fmla="*/ 218 h 264"/>
                <a:gd name="T8" fmla="*/ 144 w 232"/>
                <a:gd name="T9" fmla="*/ 186 h 264"/>
                <a:gd name="T10" fmla="*/ 140 w 232"/>
                <a:gd name="T11" fmla="*/ 178 h 264"/>
                <a:gd name="T12" fmla="*/ 136 w 232"/>
                <a:gd name="T13" fmla="*/ 166 h 264"/>
                <a:gd name="T14" fmla="*/ 116 w 232"/>
                <a:gd name="T15" fmla="*/ 148 h 264"/>
                <a:gd name="T16" fmla="*/ 100 w 232"/>
                <a:gd name="T17" fmla="*/ 140 h 264"/>
                <a:gd name="T18" fmla="*/ 82 w 232"/>
                <a:gd name="T19" fmla="*/ 140 h 264"/>
                <a:gd name="T20" fmla="*/ 62 w 232"/>
                <a:gd name="T21" fmla="*/ 144 h 264"/>
                <a:gd name="T22" fmla="*/ 50 w 232"/>
                <a:gd name="T23" fmla="*/ 158 h 264"/>
                <a:gd name="T24" fmla="*/ 0 w 232"/>
                <a:gd name="T25" fmla="*/ 160 h 264"/>
                <a:gd name="T26" fmla="*/ 0 w 232"/>
                <a:gd name="T27" fmla="*/ 146 h 264"/>
                <a:gd name="T28" fmla="*/ 2 w 232"/>
                <a:gd name="T29" fmla="*/ 130 h 264"/>
                <a:gd name="T30" fmla="*/ 10 w 232"/>
                <a:gd name="T31" fmla="*/ 124 h 264"/>
                <a:gd name="T32" fmla="*/ 18 w 232"/>
                <a:gd name="T33" fmla="*/ 122 h 264"/>
                <a:gd name="T34" fmla="*/ 40 w 232"/>
                <a:gd name="T35" fmla="*/ 104 h 264"/>
                <a:gd name="T36" fmla="*/ 44 w 232"/>
                <a:gd name="T37" fmla="*/ 88 h 264"/>
                <a:gd name="T38" fmla="*/ 42 w 232"/>
                <a:gd name="T39" fmla="*/ 76 h 264"/>
                <a:gd name="T40" fmla="*/ 34 w 232"/>
                <a:gd name="T41" fmla="*/ 60 h 264"/>
                <a:gd name="T42" fmla="*/ 34 w 232"/>
                <a:gd name="T43" fmla="*/ 56 h 264"/>
                <a:gd name="T44" fmla="*/ 70 w 232"/>
                <a:gd name="T45" fmla="*/ 32 h 264"/>
                <a:gd name="T46" fmla="*/ 82 w 232"/>
                <a:gd name="T47" fmla="*/ 22 h 264"/>
                <a:gd name="T48" fmla="*/ 86 w 232"/>
                <a:gd name="T49" fmla="*/ 6 h 264"/>
                <a:gd name="T50" fmla="*/ 100 w 232"/>
                <a:gd name="T51" fmla="*/ 0 h 264"/>
                <a:gd name="T52" fmla="*/ 118 w 232"/>
                <a:gd name="T53" fmla="*/ 16 h 264"/>
                <a:gd name="T54" fmla="*/ 154 w 232"/>
                <a:gd name="T55" fmla="*/ 20 h 264"/>
                <a:gd name="T56" fmla="*/ 150 w 232"/>
                <a:gd name="T57" fmla="*/ 32 h 264"/>
                <a:gd name="T58" fmla="*/ 150 w 232"/>
                <a:gd name="T59" fmla="*/ 74 h 264"/>
                <a:gd name="T60" fmla="*/ 156 w 232"/>
                <a:gd name="T61" fmla="*/ 94 h 264"/>
                <a:gd name="T62" fmla="*/ 174 w 232"/>
                <a:gd name="T63" fmla="*/ 96 h 264"/>
                <a:gd name="T64" fmla="*/ 186 w 232"/>
                <a:gd name="T65" fmla="*/ 104 h 264"/>
                <a:gd name="T66" fmla="*/ 184 w 232"/>
                <a:gd name="T67" fmla="*/ 124 h 264"/>
                <a:gd name="T68" fmla="*/ 186 w 232"/>
                <a:gd name="T69" fmla="*/ 140 h 264"/>
                <a:gd name="T70" fmla="*/ 194 w 232"/>
                <a:gd name="T71" fmla="*/ 154 h 264"/>
                <a:gd name="T72" fmla="*/ 212 w 232"/>
                <a:gd name="T73" fmla="*/ 170 h 264"/>
                <a:gd name="T74" fmla="*/ 232 w 232"/>
                <a:gd name="T75" fmla="*/ 196 h 264"/>
                <a:gd name="T76" fmla="*/ 208 w 232"/>
                <a:gd name="T77" fmla="*/ 208 h 264"/>
                <a:gd name="T78" fmla="*/ 194 w 232"/>
                <a:gd name="T79" fmla="*/ 224 h 264"/>
                <a:gd name="T80" fmla="*/ 196 w 232"/>
                <a:gd name="T81" fmla="*/ 264 h 26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32" h="264">
                  <a:moveTo>
                    <a:pt x="196" y="264"/>
                  </a:moveTo>
                  <a:lnTo>
                    <a:pt x="196" y="264"/>
                  </a:lnTo>
                  <a:lnTo>
                    <a:pt x="182" y="256"/>
                  </a:lnTo>
                  <a:lnTo>
                    <a:pt x="170" y="248"/>
                  </a:lnTo>
                  <a:lnTo>
                    <a:pt x="158" y="238"/>
                  </a:lnTo>
                  <a:lnTo>
                    <a:pt x="152" y="228"/>
                  </a:lnTo>
                  <a:lnTo>
                    <a:pt x="148" y="218"/>
                  </a:lnTo>
                  <a:lnTo>
                    <a:pt x="146" y="202"/>
                  </a:lnTo>
                  <a:lnTo>
                    <a:pt x="144" y="186"/>
                  </a:lnTo>
                  <a:lnTo>
                    <a:pt x="142" y="182"/>
                  </a:lnTo>
                  <a:lnTo>
                    <a:pt x="140" y="178"/>
                  </a:lnTo>
                  <a:lnTo>
                    <a:pt x="136" y="166"/>
                  </a:lnTo>
                  <a:lnTo>
                    <a:pt x="116" y="148"/>
                  </a:lnTo>
                  <a:lnTo>
                    <a:pt x="108" y="144"/>
                  </a:lnTo>
                  <a:lnTo>
                    <a:pt x="100" y="140"/>
                  </a:lnTo>
                  <a:lnTo>
                    <a:pt x="92" y="138"/>
                  </a:lnTo>
                  <a:lnTo>
                    <a:pt x="82" y="140"/>
                  </a:lnTo>
                  <a:lnTo>
                    <a:pt x="62" y="144"/>
                  </a:lnTo>
                  <a:lnTo>
                    <a:pt x="56" y="152"/>
                  </a:lnTo>
                  <a:lnTo>
                    <a:pt x="50" y="158"/>
                  </a:lnTo>
                  <a:lnTo>
                    <a:pt x="0" y="160"/>
                  </a:lnTo>
                  <a:lnTo>
                    <a:pt x="0" y="146"/>
                  </a:lnTo>
                  <a:lnTo>
                    <a:pt x="2" y="134"/>
                  </a:lnTo>
                  <a:lnTo>
                    <a:pt x="2" y="130"/>
                  </a:lnTo>
                  <a:lnTo>
                    <a:pt x="6" y="126"/>
                  </a:lnTo>
                  <a:lnTo>
                    <a:pt x="10" y="124"/>
                  </a:lnTo>
                  <a:lnTo>
                    <a:pt x="18" y="122"/>
                  </a:lnTo>
                  <a:lnTo>
                    <a:pt x="40" y="104"/>
                  </a:lnTo>
                  <a:lnTo>
                    <a:pt x="42" y="96"/>
                  </a:lnTo>
                  <a:lnTo>
                    <a:pt x="44" y="88"/>
                  </a:lnTo>
                  <a:lnTo>
                    <a:pt x="44" y="82"/>
                  </a:lnTo>
                  <a:lnTo>
                    <a:pt x="42" y="76"/>
                  </a:lnTo>
                  <a:lnTo>
                    <a:pt x="36" y="66"/>
                  </a:lnTo>
                  <a:lnTo>
                    <a:pt x="34" y="60"/>
                  </a:lnTo>
                  <a:lnTo>
                    <a:pt x="34" y="56"/>
                  </a:lnTo>
                  <a:lnTo>
                    <a:pt x="58" y="42"/>
                  </a:lnTo>
                  <a:lnTo>
                    <a:pt x="70" y="32"/>
                  </a:lnTo>
                  <a:lnTo>
                    <a:pt x="82" y="22"/>
                  </a:lnTo>
                  <a:lnTo>
                    <a:pt x="84" y="12"/>
                  </a:lnTo>
                  <a:lnTo>
                    <a:pt x="86" y="6"/>
                  </a:lnTo>
                  <a:lnTo>
                    <a:pt x="90" y="2"/>
                  </a:lnTo>
                  <a:lnTo>
                    <a:pt x="100" y="0"/>
                  </a:lnTo>
                  <a:lnTo>
                    <a:pt x="118" y="16"/>
                  </a:lnTo>
                  <a:lnTo>
                    <a:pt x="154" y="20"/>
                  </a:lnTo>
                  <a:lnTo>
                    <a:pt x="150" y="32"/>
                  </a:lnTo>
                  <a:lnTo>
                    <a:pt x="148" y="52"/>
                  </a:lnTo>
                  <a:lnTo>
                    <a:pt x="150" y="74"/>
                  </a:lnTo>
                  <a:lnTo>
                    <a:pt x="152" y="84"/>
                  </a:lnTo>
                  <a:lnTo>
                    <a:pt x="156" y="94"/>
                  </a:lnTo>
                  <a:lnTo>
                    <a:pt x="174" y="96"/>
                  </a:lnTo>
                  <a:lnTo>
                    <a:pt x="186" y="104"/>
                  </a:lnTo>
                  <a:lnTo>
                    <a:pt x="184" y="124"/>
                  </a:lnTo>
                  <a:lnTo>
                    <a:pt x="184" y="132"/>
                  </a:lnTo>
                  <a:lnTo>
                    <a:pt x="186" y="140"/>
                  </a:lnTo>
                  <a:lnTo>
                    <a:pt x="188" y="146"/>
                  </a:lnTo>
                  <a:lnTo>
                    <a:pt x="194" y="154"/>
                  </a:lnTo>
                  <a:lnTo>
                    <a:pt x="200" y="162"/>
                  </a:lnTo>
                  <a:lnTo>
                    <a:pt x="212" y="170"/>
                  </a:lnTo>
                  <a:lnTo>
                    <a:pt x="232" y="196"/>
                  </a:lnTo>
                  <a:lnTo>
                    <a:pt x="208" y="208"/>
                  </a:lnTo>
                  <a:lnTo>
                    <a:pt x="200" y="214"/>
                  </a:lnTo>
                  <a:lnTo>
                    <a:pt x="194" y="224"/>
                  </a:lnTo>
                  <a:lnTo>
                    <a:pt x="196" y="264"/>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8" name="Freeform 36"/>
            <p:cNvSpPr>
              <a:spLocks/>
            </p:cNvSpPr>
            <p:nvPr/>
          </p:nvSpPr>
          <p:spPr bwMode="auto">
            <a:xfrm>
              <a:off x="4645362" y="2182286"/>
              <a:ext cx="575603" cy="542320"/>
            </a:xfrm>
            <a:custGeom>
              <a:avLst/>
              <a:gdLst>
                <a:gd name="T0" fmla="*/ 234 w 588"/>
                <a:gd name="T1" fmla="*/ 550 h 554"/>
                <a:gd name="T2" fmla="*/ 248 w 588"/>
                <a:gd name="T3" fmla="*/ 530 h 554"/>
                <a:gd name="T4" fmla="*/ 264 w 588"/>
                <a:gd name="T5" fmla="*/ 516 h 554"/>
                <a:gd name="T6" fmla="*/ 274 w 588"/>
                <a:gd name="T7" fmla="*/ 480 h 554"/>
                <a:gd name="T8" fmla="*/ 252 w 588"/>
                <a:gd name="T9" fmla="*/ 468 h 554"/>
                <a:gd name="T10" fmla="*/ 252 w 588"/>
                <a:gd name="T11" fmla="*/ 438 h 554"/>
                <a:gd name="T12" fmla="*/ 280 w 588"/>
                <a:gd name="T13" fmla="*/ 404 h 554"/>
                <a:gd name="T14" fmla="*/ 288 w 588"/>
                <a:gd name="T15" fmla="*/ 388 h 554"/>
                <a:gd name="T16" fmla="*/ 290 w 588"/>
                <a:gd name="T17" fmla="*/ 342 h 554"/>
                <a:gd name="T18" fmla="*/ 252 w 588"/>
                <a:gd name="T19" fmla="*/ 300 h 554"/>
                <a:gd name="T20" fmla="*/ 200 w 588"/>
                <a:gd name="T21" fmla="*/ 304 h 554"/>
                <a:gd name="T22" fmla="*/ 174 w 588"/>
                <a:gd name="T23" fmla="*/ 330 h 554"/>
                <a:gd name="T24" fmla="*/ 130 w 588"/>
                <a:gd name="T25" fmla="*/ 390 h 554"/>
                <a:gd name="T26" fmla="*/ 110 w 588"/>
                <a:gd name="T27" fmla="*/ 416 h 554"/>
                <a:gd name="T28" fmla="*/ 36 w 588"/>
                <a:gd name="T29" fmla="*/ 364 h 554"/>
                <a:gd name="T30" fmla="*/ 12 w 588"/>
                <a:gd name="T31" fmla="*/ 358 h 554"/>
                <a:gd name="T32" fmla="*/ 0 w 588"/>
                <a:gd name="T33" fmla="*/ 348 h 554"/>
                <a:gd name="T34" fmla="*/ 4 w 588"/>
                <a:gd name="T35" fmla="*/ 324 h 554"/>
                <a:gd name="T36" fmla="*/ 18 w 588"/>
                <a:gd name="T37" fmla="*/ 320 h 554"/>
                <a:gd name="T38" fmla="*/ 40 w 588"/>
                <a:gd name="T39" fmla="*/ 292 h 554"/>
                <a:gd name="T40" fmla="*/ 34 w 588"/>
                <a:gd name="T41" fmla="*/ 238 h 554"/>
                <a:gd name="T42" fmla="*/ 28 w 588"/>
                <a:gd name="T43" fmla="*/ 228 h 554"/>
                <a:gd name="T44" fmla="*/ 20 w 588"/>
                <a:gd name="T45" fmla="*/ 186 h 554"/>
                <a:gd name="T46" fmla="*/ 26 w 588"/>
                <a:gd name="T47" fmla="*/ 172 h 554"/>
                <a:gd name="T48" fmla="*/ 44 w 588"/>
                <a:gd name="T49" fmla="*/ 190 h 554"/>
                <a:gd name="T50" fmla="*/ 58 w 588"/>
                <a:gd name="T51" fmla="*/ 210 h 554"/>
                <a:gd name="T52" fmla="*/ 80 w 588"/>
                <a:gd name="T53" fmla="*/ 224 h 554"/>
                <a:gd name="T54" fmla="*/ 100 w 588"/>
                <a:gd name="T55" fmla="*/ 222 h 554"/>
                <a:gd name="T56" fmla="*/ 142 w 588"/>
                <a:gd name="T57" fmla="*/ 186 h 554"/>
                <a:gd name="T58" fmla="*/ 216 w 588"/>
                <a:gd name="T59" fmla="*/ 128 h 554"/>
                <a:gd name="T60" fmla="*/ 232 w 588"/>
                <a:gd name="T61" fmla="*/ 104 h 554"/>
                <a:gd name="T62" fmla="*/ 262 w 588"/>
                <a:gd name="T63" fmla="*/ 76 h 554"/>
                <a:gd name="T64" fmla="*/ 292 w 588"/>
                <a:gd name="T65" fmla="*/ 74 h 554"/>
                <a:gd name="T66" fmla="*/ 312 w 588"/>
                <a:gd name="T67" fmla="*/ 84 h 554"/>
                <a:gd name="T68" fmla="*/ 348 w 588"/>
                <a:gd name="T69" fmla="*/ 66 h 554"/>
                <a:gd name="T70" fmla="*/ 348 w 588"/>
                <a:gd name="T71" fmla="*/ 16 h 554"/>
                <a:gd name="T72" fmla="*/ 362 w 588"/>
                <a:gd name="T73" fmla="*/ 2 h 554"/>
                <a:gd name="T74" fmla="*/ 396 w 588"/>
                <a:gd name="T75" fmla="*/ 32 h 554"/>
                <a:gd name="T76" fmla="*/ 418 w 588"/>
                <a:gd name="T77" fmla="*/ 46 h 554"/>
                <a:gd name="T78" fmla="*/ 436 w 588"/>
                <a:gd name="T79" fmla="*/ 44 h 554"/>
                <a:gd name="T80" fmla="*/ 440 w 588"/>
                <a:gd name="T81" fmla="*/ 28 h 554"/>
                <a:gd name="T82" fmla="*/ 458 w 588"/>
                <a:gd name="T83" fmla="*/ 24 h 554"/>
                <a:gd name="T84" fmla="*/ 460 w 588"/>
                <a:gd name="T85" fmla="*/ 62 h 554"/>
                <a:gd name="T86" fmla="*/ 498 w 588"/>
                <a:gd name="T87" fmla="*/ 110 h 554"/>
                <a:gd name="T88" fmla="*/ 516 w 588"/>
                <a:gd name="T89" fmla="*/ 178 h 554"/>
                <a:gd name="T90" fmla="*/ 530 w 588"/>
                <a:gd name="T91" fmla="*/ 196 h 554"/>
                <a:gd name="T92" fmla="*/ 588 w 588"/>
                <a:gd name="T93" fmla="*/ 236 h 554"/>
                <a:gd name="T94" fmla="*/ 580 w 588"/>
                <a:gd name="T95" fmla="*/ 250 h 554"/>
                <a:gd name="T96" fmla="*/ 520 w 588"/>
                <a:gd name="T97" fmla="*/ 292 h 554"/>
                <a:gd name="T98" fmla="*/ 502 w 588"/>
                <a:gd name="T99" fmla="*/ 310 h 554"/>
                <a:gd name="T100" fmla="*/ 472 w 588"/>
                <a:gd name="T101" fmla="*/ 346 h 554"/>
                <a:gd name="T102" fmla="*/ 466 w 588"/>
                <a:gd name="T103" fmla="*/ 374 h 554"/>
                <a:gd name="T104" fmla="*/ 448 w 588"/>
                <a:gd name="T105" fmla="*/ 390 h 554"/>
                <a:gd name="T106" fmla="*/ 412 w 588"/>
                <a:gd name="T107" fmla="*/ 402 h 554"/>
                <a:gd name="T108" fmla="*/ 362 w 588"/>
                <a:gd name="T109" fmla="*/ 424 h 554"/>
                <a:gd name="T110" fmla="*/ 322 w 588"/>
                <a:gd name="T111" fmla="*/ 460 h 554"/>
                <a:gd name="T112" fmla="*/ 304 w 588"/>
                <a:gd name="T113" fmla="*/ 494 h 554"/>
                <a:gd name="T114" fmla="*/ 290 w 588"/>
                <a:gd name="T115" fmla="*/ 542 h 554"/>
                <a:gd name="T116" fmla="*/ 236 w 588"/>
                <a:gd name="T117" fmla="*/ 554 h 5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8" h="554">
                  <a:moveTo>
                    <a:pt x="236" y="554"/>
                  </a:moveTo>
                  <a:lnTo>
                    <a:pt x="236" y="554"/>
                  </a:lnTo>
                  <a:lnTo>
                    <a:pt x="234" y="550"/>
                  </a:lnTo>
                  <a:lnTo>
                    <a:pt x="240" y="536"/>
                  </a:lnTo>
                  <a:lnTo>
                    <a:pt x="248" y="530"/>
                  </a:lnTo>
                  <a:lnTo>
                    <a:pt x="254" y="524"/>
                  </a:lnTo>
                  <a:lnTo>
                    <a:pt x="264" y="516"/>
                  </a:lnTo>
                  <a:lnTo>
                    <a:pt x="274" y="496"/>
                  </a:lnTo>
                  <a:lnTo>
                    <a:pt x="274" y="480"/>
                  </a:lnTo>
                  <a:lnTo>
                    <a:pt x="252" y="468"/>
                  </a:lnTo>
                  <a:lnTo>
                    <a:pt x="250" y="456"/>
                  </a:lnTo>
                  <a:lnTo>
                    <a:pt x="250" y="446"/>
                  </a:lnTo>
                  <a:lnTo>
                    <a:pt x="252" y="438"/>
                  </a:lnTo>
                  <a:lnTo>
                    <a:pt x="256" y="430"/>
                  </a:lnTo>
                  <a:lnTo>
                    <a:pt x="266" y="416"/>
                  </a:lnTo>
                  <a:lnTo>
                    <a:pt x="280" y="404"/>
                  </a:lnTo>
                  <a:lnTo>
                    <a:pt x="284" y="396"/>
                  </a:lnTo>
                  <a:lnTo>
                    <a:pt x="288" y="388"/>
                  </a:lnTo>
                  <a:lnTo>
                    <a:pt x="290" y="370"/>
                  </a:lnTo>
                  <a:lnTo>
                    <a:pt x="290" y="356"/>
                  </a:lnTo>
                  <a:lnTo>
                    <a:pt x="290" y="342"/>
                  </a:lnTo>
                  <a:lnTo>
                    <a:pt x="252" y="300"/>
                  </a:lnTo>
                  <a:lnTo>
                    <a:pt x="234" y="298"/>
                  </a:lnTo>
                  <a:lnTo>
                    <a:pt x="200" y="304"/>
                  </a:lnTo>
                  <a:lnTo>
                    <a:pt x="186" y="316"/>
                  </a:lnTo>
                  <a:lnTo>
                    <a:pt x="174" y="330"/>
                  </a:lnTo>
                  <a:lnTo>
                    <a:pt x="148" y="360"/>
                  </a:lnTo>
                  <a:lnTo>
                    <a:pt x="130" y="390"/>
                  </a:lnTo>
                  <a:lnTo>
                    <a:pt x="120" y="404"/>
                  </a:lnTo>
                  <a:lnTo>
                    <a:pt x="110" y="416"/>
                  </a:lnTo>
                  <a:lnTo>
                    <a:pt x="70" y="390"/>
                  </a:lnTo>
                  <a:lnTo>
                    <a:pt x="52" y="376"/>
                  </a:lnTo>
                  <a:lnTo>
                    <a:pt x="36" y="364"/>
                  </a:lnTo>
                  <a:lnTo>
                    <a:pt x="22" y="362"/>
                  </a:lnTo>
                  <a:lnTo>
                    <a:pt x="12" y="358"/>
                  </a:lnTo>
                  <a:lnTo>
                    <a:pt x="6" y="352"/>
                  </a:lnTo>
                  <a:lnTo>
                    <a:pt x="0" y="348"/>
                  </a:lnTo>
                  <a:lnTo>
                    <a:pt x="0" y="334"/>
                  </a:lnTo>
                  <a:lnTo>
                    <a:pt x="2" y="326"/>
                  </a:lnTo>
                  <a:lnTo>
                    <a:pt x="4" y="324"/>
                  </a:lnTo>
                  <a:lnTo>
                    <a:pt x="6" y="322"/>
                  </a:lnTo>
                  <a:lnTo>
                    <a:pt x="18" y="320"/>
                  </a:lnTo>
                  <a:lnTo>
                    <a:pt x="28" y="306"/>
                  </a:lnTo>
                  <a:lnTo>
                    <a:pt x="40" y="292"/>
                  </a:lnTo>
                  <a:lnTo>
                    <a:pt x="38" y="240"/>
                  </a:lnTo>
                  <a:lnTo>
                    <a:pt x="34" y="238"/>
                  </a:lnTo>
                  <a:lnTo>
                    <a:pt x="28" y="228"/>
                  </a:lnTo>
                  <a:lnTo>
                    <a:pt x="20" y="206"/>
                  </a:lnTo>
                  <a:lnTo>
                    <a:pt x="20" y="186"/>
                  </a:lnTo>
                  <a:lnTo>
                    <a:pt x="22" y="178"/>
                  </a:lnTo>
                  <a:lnTo>
                    <a:pt x="26" y="172"/>
                  </a:lnTo>
                  <a:lnTo>
                    <a:pt x="34" y="176"/>
                  </a:lnTo>
                  <a:lnTo>
                    <a:pt x="40" y="180"/>
                  </a:lnTo>
                  <a:lnTo>
                    <a:pt x="44" y="190"/>
                  </a:lnTo>
                  <a:lnTo>
                    <a:pt x="48" y="202"/>
                  </a:lnTo>
                  <a:lnTo>
                    <a:pt x="58" y="210"/>
                  </a:lnTo>
                  <a:lnTo>
                    <a:pt x="68" y="218"/>
                  </a:lnTo>
                  <a:lnTo>
                    <a:pt x="74" y="222"/>
                  </a:lnTo>
                  <a:lnTo>
                    <a:pt x="80" y="224"/>
                  </a:lnTo>
                  <a:lnTo>
                    <a:pt x="88" y="224"/>
                  </a:lnTo>
                  <a:lnTo>
                    <a:pt x="100" y="222"/>
                  </a:lnTo>
                  <a:lnTo>
                    <a:pt x="118" y="204"/>
                  </a:lnTo>
                  <a:lnTo>
                    <a:pt x="142" y="186"/>
                  </a:lnTo>
                  <a:lnTo>
                    <a:pt x="168" y="166"/>
                  </a:lnTo>
                  <a:lnTo>
                    <a:pt x="192" y="146"/>
                  </a:lnTo>
                  <a:lnTo>
                    <a:pt x="216" y="128"/>
                  </a:lnTo>
                  <a:lnTo>
                    <a:pt x="226" y="116"/>
                  </a:lnTo>
                  <a:lnTo>
                    <a:pt x="232" y="104"/>
                  </a:lnTo>
                  <a:lnTo>
                    <a:pt x="244" y="82"/>
                  </a:lnTo>
                  <a:lnTo>
                    <a:pt x="262" y="76"/>
                  </a:lnTo>
                  <a:lnTo>
                    <a:pt x="278" y="72"/>
                  </a:lnTo>
                  <a:lnTo>
                    <a:pt x="284" y="72"/>
                  </a:lnTo>
                  <a:lnTo>
                    <a:pt x="292" y="74"/>
                  </a:lnTo>
                  <a:lnTo>
                    <a:pt x="302" y="78"/>
                  </a:lnTo>
                  <a:lnTo>
                    <a:pt x="312" y="84"/>
                  </a:lnTo>
                  <a:lnTo>
                    <a:pt x="332" y="84"/>
                  </a:lnTo>
                  <a:lnTo>
                    <a:pt x="348" y="66"/>
                  </a:lnTo>
                  <a:lnTo>
                    <a:pt x="348" y="16"/>
                  </a:lnTo>
                  <a:lnTo>
                    <a:pt x="354" y="0"/>
                  </a:lnTo>
                  <a:lnTo>
                    <a:pt x="362" y="2"/>
                  </a:lnTo>
                  <a:lnTo>
                    <a:pt x="374" y="8"/>
                  </a:lnTo>
                  <a:lnTo>
                    <a:pt x="384" y="18"/>
                  </a:lnTo>
                  <a:lnTo>
                    <a:pt x="396" y="32"/>
                  </a:lnTo>
                  <a:lnTo>
                    <a:pt x="408" y="42"/>
                  </a:lnTo>
                  <a:lnTo>
                    <a:pt x="418" y="46"/>
                  </a:lnTo>
                  <a:lnTo>
                    <a:pt x="432" y="48"/>
                  </a:lnTo>
                  <a:lnTo>
                    <a:pt x="436" y="44"/>
                  </a:lnTo>
                  <a:lnTo>
                    <a:pt x="438" y="36"/>
                  </a:lnTo>
                  <a:lnTo>
                    <a:pt x="440" y="28"/>
                  </a:lnTo>
                  <a:lnTo>
                    <a:pt x="450" y="16"/>
                  </a:lnTo>
                  <a:lnTo>
                    <a:pt x="458" y="24"/>
                  </a:lnTo>
                  <a:lnTo>
                    <a:pt x="460" y="62"/>
                  </a:lnTo>
                  <a:lnTo>
                    <a:pt x="472" y="76"/>
                  </a:lnTo>
                  <a:lnTo>
                    <a:pt x="484" y="92"/>
                  </a:lnTo>
                  <a:lnTo>
                    <a:pt x="498" y="110"/>
                  </a:lnTo>
                  <a:lnTo>
                    <a:pt x="516" y="128"/>
                  </a:lnTo>
                  <a:lnTo>
                    <a:pt x="516" y="178"/>
                  </a:lnTo>
                  <a:lnTo>
                    <a:pt x="530" y="196"/>
                  </a:lnTo>
                  <a:lnTo>
                    <a:pt x="564" y="220"/>
                  </a:lnTo>
                  <a:lnTo>
                    <a:pt x="588" y="236"/>
                  </a:lnTo>
                  <a:lnTo>
                    <a:pt x="586" y="242"/>
                  </a:lnTo>
                  <a:lnTo>
                    <a:pt x="580" y="250"/>
                  </a:lnTo>
                  <a:lnTo>
                    <a:pt x="558" y="266"/>
                  </a:lnTo>
                  <a:lnTo>
                    <a:pt x="534" y="282"/>
                  </a:lnTo>
                  <a:lnTo>
                    <a:pt x="520" y="292"/>
                  </a:lnTo>
                  <a:lnTo>
                    <a:pt x="502" y="310"/>
                  </a:lnTo>
                  <a:lnTo>
                    <a:pt x="486" y="328"/>
                  </a:lnTo>
                  <a:lnTo>
                    <a:pt x="472" y="346"/>
                  </a:lnTo>
                  <a:lnTo>
                    <a:pt x="470" y="354"/>
                  </a:lnTo>
                  <a:lnTo>
                    <a:pt x="468" y="364"/>
                  </a:lnTo>
                  <a:lnTo>
                    <a:pt x="466" y="374"/>
                  </a:lnTo>
                  <a:lnTo>
                    <a:pt x="462" y="384"/>
                  </a:lnTo>
                  <a:lnTo>
                    <a:pt x="448" y="390"/>
                  </a:lnTo>
                  <a:lnTo>
                    <a:pt x="432" y="398"/>
                  </a:lnTo>
                  <a:lnTo>
                    <a:pt x="412" y="402"/>
                  </a:lnTo>
                  <a:lnTo>
                    <a:pt x="394" y="408"/>
                  </a:lnTo>
                  <a:lnTo>
                    <a:pt x="378" y="416"/>
                  </a:lnTo>
                  <a:lnTo>
                    <a:pt x="362" y="424"/>
                  </a:lnTo>
                  <a:lnTo>
                    <a:pt x="348" y="434"/>
                  </a:lnTo>
                  <a:lnTo>
                    <a:pt x="336" y="446"/>
                  </a:lnTo>
                  <a:lnTo>
                    <a:pt x="322" y="460"/>
                  </a:lnTo>
                  <a:lnTo>
                    <a:pt x="310" y="476"/>
                  </a:lnTo>
                  <a:lnTo>
                    <a:pt x="304" y="494"/>
                  </a:lnTo>
                  <a:lnTo>
                    <a:pt x="296" y="518"/>
                  </a:lnTo>
                  <a:lnTo>
                    <a:pt x="290" y="542"/>
                  </a:lnTo>
                  <a:lnTo>
                    <a:pt x="260" y="550"/>
                  </a:lnTo>
                  <a:lnTo>
                    <a:pt x="236" y="554"/>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49" name="Freeform 37"/>
            <p:cNvSpPr>
              <a:spLocks/>
            </p:cNvSpPr>
            <p:nvPr/>
          </p:nvSpPr>
          <p:spPr bwMode="auto">
            <a:xfrm>
              <a:off x="4766748" y="1880779"/>
              <a:ext cx="820333" cy="520784"/>
            </a:xfrm>
            <a:custGeom>
              <a:avLst/>
              <a:gdLst>
                <a:gd name="T0" fmla="*/ 410 w 838"/>
                <a:gd name="T1" fmla="*/ 492 h 532"/>
                <a:gd name="T2" fmla="*/ 402 w 838"/>
                <a:gd name="T3" fmla="*/ 438 h 532"/>
                <a:gd name="T4" fmla="*/ 376 w 838"/>
                <a:gd name="T5" fmla="*/ 398 h 532"/>
                <a:gd name="T6" fmla="*/ 346 w 838"/>
                <a:gd name="T7" fmla="*/ 366 h 532"/>
                <a:gd name="T8" fmla="*/ 324 w 838"/>
                <a:gd name="T9" fmla="*/ 314 h 532"/>
                <a:gd name="T10" fmla="*/ 300 w 838"/>
                <a:gd name="T11" fmla="*/ 346 h 532"/>
                <a:gd name="T12" fmla="*/ 258 w 838"/>
                <a:gd name="T13" fmla="*/ 308 h 532"/>
                <a:gd name="T14" fmla="*/ 206 w 838"/>
                <a:gd name="T15" fmla="*/ 288 h 532"/>
                <a:gd name="T16" fmla="*/ 186 w 838"/>
                <a:gd name="T17" fmla="*/ 240 h 532"/>
                <a:gd name="T18" fmla="*/ 152 w 838"/>
                <a:gd name="T19" fmla="*/ 174 h 532"/>
                <a:gd name="T20" fmla="*/ 112 w 838"/>
                <a:gd name="T21" fmla="*/ 200 h 532"/>
                <a:gd name="T22" fmla="*/ 80 w 838"/>
                <a:gd name="T23" fmla="*/ 200 h 532"/>
                <a:gd name="T24" fmla="*/ 60 w 838"/>
                <a:gd name="T25" fmla="*/ 152 h 532"/>
                <a:gd name="T26" fmla="*/ 36 w 838"/>
                <a:gd name="T27" fmla="*/ 88 h 532"/>
                <a:gd name="T28" fmla="*/ 0 w 838"/>
                <a:gd name="T29" fmla="*/ 58 h 532"/>
                <a:gd name="T30" fmla="*/ 14 w 838"/>
                <a:gd name="T31" fmla="*/ 30 h 532"/>
                <a:gd name="T32" fmla="*/ 68 w 838"/>
                <a:gd name="T33" fmla="*/ 60 h 532"/>
                <a:gd name="T34" fmla="*/ 108 w 838"/>
                <a:gd name="T35" fmla="*/ 32 h 532"/>
                <a:gd name="T36" fmla="*/ 138 w 838"/>
                <a:gd name="T37" fmla="*/ 0 h 532"/>
                <a:gd name="T38" fmla="*/ 166 w 838"/>
                <a:gd name="T39" fmla="*/ 22 h 532"/>
                <a:gd name="T40" fmla="*/ 198 w 838"/>
                <a:gd name="T41" fmla="*/ 68 h 532"/>
                <a:gd name="T42" fmla="*/ 294 w 838"/>
                <a:gd name="T43" fmla="*/ 66 h 532"/>
                <a:gd name="T44" fmla="*/ 350 w 838"/>
                <a:gd name="T45" fmla="*/ 30 h 532"/>
                <a:gd name="T46" fmla="*/ 358 w 838"/>
                <a:gd name="T47" fmla="*/ 80 h 532"/>
                <a:gd name="T48" fmla="*/ 398 w 838"/>
                <a:gd name="T49" fmla="*/ 78 h 532"/>
                <a:gd name="T50" fmla="*/ 422 w 838"/>
                <a:gd name="T51" fmla="*/ 76 h 532"/>
                <a:gd name="T52" fmla="*/ 470 w 838"/>
                <a:gd name="T53" fmla="*/ 110 h 532"/>
                <a:gd name="T54" fmla="*/ 518 w 838"/>
                <a:gd name="T55" fmla="*/ 166 h 532"/>
                <a:gd name="T56" fmla="*/ 546 w 838"/>
                <a:gd name="T57" fmla="*/ 134 h 532"/>
                <a:gd name="T58" fmla="*/ 572 w 838"/>
                <a:gd name="T59" fmla="*/ 140 h 532"/>
                <a:gd name="T60" fmla="*/ 606 w 838"/>
                <a:gd name="T61" fmla="*/ 184 h 532"/>
                <a:gd name="T62" fmla="*/ 664 w 838"/>
                <a:gd name="T63" fmla="*/ 204 h 532"/>
                <a:gd name="T64" fmla="*/ 684 w 838"/>
                <a:gd name="T65" fmla="*/ 186 h 532"/>
                <a:gd name="T66" fmla="*/ 684 w 838"/>
                <a:gd name="T67" fmla="*/ 168 h 532"/>
                <a:gd name="T68" fmla="*/ 724 w 838"/>
                <a:gd name="T69" fmla="*/ 146 h 532"/>
                <a:gd name="T70" fmla="*/ 742 w 838"/>
                <a:gd name="T71" fmla="*/ 132 h 532"/>
                <a:gd name="T72" fmla="*/ 756 w 838"/>
                <a:gd name="T73" fmla="*/ 154 h 532"/>
                <a:gd name="T74" fmla="*/ 806 w 838"/>
                <a:gd name="T75" fmla="*/ 188 h 532"/>
                <a:gd name="T76" fmla="*/ 838 w 838"/>
                <a:gd name="T77" fmla="*/ 228 h 532"/>
                <a:gd name="T78" fmla="*/ 818 w 838"/>
                <a:gd name="T79" fmla="*/ 272 h 532"/>
                <a:gd name="T80" fmla="*/ 802 w 838"/>
                <a:gd name="T81" fmla="*/ 308 h 532"/>
                <a:gd name="T82" fmla="*/ 778 w 838"/>
                <a:gd name="T83" fmla="*/ 300 h 532"/>
                <a:gd name="T84" fmla="*/ 770 w 838"/>
                <a:gd name="T85" fmla="*/ 258 h 532"/>
                <a:gd name="T86" fmla="*/ 744 w 838"/>
                <a:gd name="T87" fmla="*/ 242 h 532"/>
                <a:gd name="T88" fmla="*/ 716 w 838"/>
                <a:gd name="T89" fmla="*/ 282 h 532"/>
                <a:gd name="T90" fmla="*/ 686 w 838"/>
                <a:gd name="T91" fmla="*/ 346 h 532"/>
                <a:gd name="T92" fmla="*/ 632 w 838"/>
                <a:gd name="T93" fmla="*/ 368 h 532"/>
                <a:gd name="T94" fmla="*/ 618 w 838"/>
                <a:gd name="T95" fmla="*/ 410 h 532"/>
                <a:gd name="T96" fmla="*/ 638 w 838"/>
                <a:gd name="T97" fmla="*/ 444 h 532"/>
                <a:gd name="T98" fmla="*/ 588 w 838"/>
                <a:gd name="T99" fmla="*/ 456 h 532"/>
                <a:gd name="T100" fmla="*/ 540 w 838"/>
                <a:gd name="T101" fmla="*/ 438 h 532"/>
                <a:gd name="T102" fmla="*/ 502 w 838"/>
                <a:gd name="T103" fmla="*/ 456 h 532"/>
                <a:gd name="T104" fmla="*/ 476 w 838"/>
                <a:gd name="T105" fmla="*/ 530 h 53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8" h="532">
                  <a:moveTo>
                    <a:pt x="464" y="532"/>
                  </a:moveTo>
                  <a:lnTo>
                    <a:pt x="464" y="532"/>
                  </a:lnTo>
                  <a:lnTo>
                    <a:pt x="452" y="520"/>
                  </a:lnTo>
                  <a:lnTo>
                    <a:pt x="436" y="508"/>
                  </a:lnTo>
                  <a:lnTo>
                    <a:pt x="410" y="492"/>
                  </a:lnTo>
                  <a:lnTo>
                    <a:pt x="402" y="482"/>
                  </a:lnTo>
                  <a:lnTo>
                    <a:pt x="404" y="450"/>
                  </a:lnTo>
                  <a:lnTo>
                    <a:pt x="402" y="438"/>
                  </a:lnTo>
                  <a:lnTo>
                    <a:pt x="398" y="426"/>
                  </a:lnTo>
                  <a:lnTo>
                    <a:pt x="388" y="416"/>
                  </a:lnTo>
                  <a:lnTo>
                    <a:pt x="382" y="410"/>
                  </a:lnTo>
                  <a:lnTo>
                    <a:pt x="376" y="398"/>
                  </a:lnTo>
                  <a:lnTo>
                    <a:pt x="348" y="368"/>
                  </a:lnTo>
                  <a:lnTo>
                    <a:pt x="346" y="366"/>
                  </a:lnTo>
                  <a:lnTo>
                    <a:pt x="344" y="326"/>
                  </a:lnTo>
                  <a:lnTo>
                    <a:pt x="336" y="318"/>
                  </a:lnTo>
                  <a:lnTo>
                    <a:pt x="330" y="314"/>
                  </a:lnTo>
                  <a:lnTo>
                    <a:pt x="324" y="314"/>
                  </a:lnTo>
                  <a:lnTo>
                    <a:pt x="318" y="314"/>
                  </a:lnTo>
                  <a:lnTo>
                    <a:pt x="312" y="322"/>
                  </a:lnTo>
                  <a:lnTo>
                    <a:pt x="308" y="328"/>
                  </a:lnTo>
                  <a:lnTo>
                    <a:pt x="300" y="346"/>
                  </a:lnTo>
                  <a:lnTo>
                    <a:pt x="296" y="346"/>
                  </a:lnTo>
                  <a:lnTo>
                    <a:pt x="270" y="320"/>
                  </a:lnTo>
                  <a:lnTo>
                    <a:pt x="258" y="308"/>
                  </a:lnTo>
                  <a:lnTo>
                    <a:pt x="246" y="300"/>
                  </a:lnTo>
                  <a:lnTo>
                    <a:pt x="228" y="296"/>
                  </a:lnTo>
                  <a:lnTo>
                    <a:pt x="216" y="292"/>
                  </a:lnTo>
                  <a:lnTo>
                    <a:pt x="206" y="288"/>
                  </a:lnTo>
                  <a:lnTo>
                    <a:pt x="200" y="280"/>
                  </a:lnTo>
                  <a:lnTo>
                    <a:pt x="194" y="274"/>
                  </a:lnTo>
                  <a:lnTo>
                    <a:pt x="192" y="264"/>
                  </a:lnTo>
                  <a:lnTo>
                    <a:pt x="186" y="240"/>
                  </a:lnTo>
                  <a:lnTo>
                    <a:pt x="180" y="224"/>
                  </a:lnTo>
                  <a:lnTo>
                    <a:pt x="170" y="210"/>
                  </a:lnTo>
                  <a:lnTo>
                    <a:pt x="156" y="190"/>
                  </a:lnTo>
                  <a:lnTo>
                    <a:pt x="152" y="174"/>
                  </a:lnTo>
                  <a:lnTo>
                    <a:pt x="144" y="172"/>
                  </a:lnTo>
                  <a:lnTo>
                    <a:pt x="112" y="200"/>
                  </a:lnTo>
                  <a:lnTo>
                    <a:pt x="98" y="226"/>
                  </a:lnTo>
                  <a:lnTo>
                    <a:pt x="90" y="220"/>
                  </a:lnTo>
                  <a:lnTo>
                    <a:pt x="86" y="214"/>
                  </a:lnTo>
                  <a:lnTo>
                    <a:pt x="80" y="200"/>
                  </a:lnTo>
                  <a:lnTo>
                    <a:pt x="76" y="186"/>
                  </a:lnTo>
                  <a:lnTo>
                    <a:pt x="74" y="182"/>
                  </a:lnTo>
                  <a:lnTo>
                    <a:pt x="72" y="178"/>
                  </a:lnTo>
                  <a:lnTo>
                    <a:pt x="60" y="152"/>
                  </a:lnTo>
                  <a:lnTo>
                    <a:pt x="60" y="116"/>
                  </a:lnTo>
                  <a:lnTo>
                    <a:pt x="48" y="100"/>
                  </a:lnTo>
                  <a:lnTo>
                    <a:pt x="36" y="88"/>
                  </a:lnTo>
                  <a:lnTo>
                    <a:pt x="12" y="68"/>
                  </a:lnTo>
                  <a:lnTo>
                    <a:pt x="6" y="66"/>
                  </a:lnTo>
                  <a:lnTo>
                    <a:pt x="2" y="64"/>
                  </a:lnTo>
                  <a:lnTo>
                    <a:pt x="0" y="58"/>
                  </a:lnTo>
                  <a:lnTo>
                    <a:pt x="0" y="52"/>
                  </a:lnTo>
                  <a:lnTo>
                    <a:pt x="4" y="38"/>
                  </a:lnTo>
                  <a:lnTo>
                    <a:pt x="8" y="32"/>
                  </a:lnTo>
                  <a:lnTo>
                    <a:pt x="14" y="30"/>
                  </a:lnTo>
                  <a:lnTo>
                    <a:pt x="28" y="40"/>
                  </a:lnTo>
                  <a:lnTo>
                    <a:pt x="42" y="50"/>
                  </a:lnTo>
                  <a:lnTo>
                    <a:pt x="58" y="56"/>
                  </a:lnTo>
                  <a:lnTo>
                    <a:pt x="68" y="60"/>
                  </a:lnTo>
                  <a:lnTo>
                    <a:pt x="78" y="60"/>
                  </a:lnTo>
                  <a:lnTo>
                    <a:pt x="88" y="52"/>
                  </a:lnTo>
                  <a:lnTo>
                    <a:pt x="98" y="42"/>
                  </a:lnTo>
                  <a:lnTo>
                    <a:pt x="108" y="32"/>
                  </a:lnTo>
                  <a:lnTo>
                    <a:pt x="118" y="24"/>
                  </a:lnTo>
                  <a:lnTo>
                    <a:pt x="128" y="8"/>
                  </a:lnTo>
                  <a:lnTo>
                    <a:pt x="134" y="4"/>
                  </a:lnTo>
                  <a:lnTo>
                    <a:pt x="138" y="0"/>
                  </a:lnTo>
                  <a:lnTo>
                    <a:pt x="144" y="0"/>
                  </a:lnTo>
                  <a:lnTo>
                    <a:pt x="152" y="4"/>
                  </a:lnTo>
                  <a:lnTo>
                    <a:pt x="158" y="10"/>
                  </a:lnTo>
                  <a:lnTo>
                    <a:pt x="166" y="22"/>
                  </a:lnTo>
                  <a:lnTo>
                    <a:pt x="168" y="32"/>
                  </a:lnTo>
                  <a:lnTo>
                    <a:pt x="172" y="42"/>
                  </a:lnTo>
                  <a:lnTo>
                    <a:pt x="180" y="52"/>
                  </a:lnTo>
                  <a:lnTo>
                    <a:pt x="188" y="60"/>
                  </a:lnTo>
                  <a:lnTo>
                    <a:pt x="198" y="68"/>
                  </a:lnTo>
                  <a:lnTo>
                    <a:pt x="210" y="74"/>
                  </a:lnTo>
                  <a:lnTo>
                    <a:pt x="224" y="78"/>
                  </a:lnTo>
                  <a:lnTo>
                    <a:pt x="238" y="82"/>
                  </a:lnTo>
                  <a:lnTo>
                    <a:pt x="294" y="66"/>
                  </a:lnTo>
                  <a:lnTo>
                    <a:pt x="340" y="26"/>
                  </a:lnTo>
                  <a:lnTo>
                    <a:pt x="350" y="30"/>
                  </a:lnTo>
                  <a:lnTo>
                    <a:pt x="348" y="46"/>
                  </a:lnTo>
                  <a:lnTo>
                    <a:pt x="348" y="54"/>
                  </a:lnTo>
                  <a:lnTo>
                    <a:pt x="348" y="64"/>
                  </a:lnTo>
                  <a:lnTo>
                    <a:pt x="352" y="72"/>
                  </a:lnTo>
                  <a:lnTo>
                    <a:pt x="358" y="80"/>
                  </a:lnTo>
                  <a:lnTo>
                    <a:pt x="366" y="84"/>
                  </a:lnTo>
                  <a:lnTo>
                    <a:pt x="380" y="86"/>
                  </a:lnTo>
                  <a:lnTo>
                    <a:pt x="388" y="82"/>
                  </a:lnTo>
                  <a:lnTo>
                    <a:pt x="398" y="78"/>
                  </a:lnTo>
                  <a:lnTo>
                    <a:pt x="404" y="74"/>
                  </a:lnTo>
                  <a:lnTo>
                    <a:pt x="410" y="72"/>
                  </a:lnTo>
                  <a:lnTo>
                    <a:pt x="416" y="74"/>
                  </a:lnTo>
                  <a:lnTo>
                    <a:pt x="422" y="76"/>
                  </a:lnTo>
                  <a:lnTo>
                    <a:pt x="434" y="88"/>
                  </a:lnTo>
                  <a:lnTo>
                    <a:pt x="446" y="102"/>
                  </a:lnTo>
                  <a:lnTo>
                    <a:pt x="470" y="110"/>
                  </a:lnTo>
                  <a:lnTo>
                    <a:pt x="478" y="122"/>
                  </a:lnTo>
                  <a:lnTo>
                    <a:pt x="488" y="136"/>
                  </a:lnTo>
                  <a:lnTo>
                    <a:pt x="500" y="152"/>
                  </a:lnTo>
                  <a:lnTo>
                    <a:pt x="518" y="166"/>
                  </a:lnTo>
                  <a:lnTo>
                    <a:pt x="526" y="166"/>
                  </a:lnTo>
                  <a:lnTo>
                    <a:pt x="536" y="156"/>
                  </a:lnTo>
                  <a:lnTo>
                    <a:pt x="542" y="144"/>
                  </a:lnTo>
                  <a:lnTo>
                    <a:pt x="546" y="134"/>
                  </a:lnTo>
                  <a:lnTo>
                    <a:pt x="550" y="122"/>
                  </a:lnTo>
                  <a:lnTo>
                    <a:pt x="568" y="128"/>
                  </a:lnTo>
                  <a:lnTo>
                    <a:pt x="572" y="140"/>
                  </a:lnTo>
                  <a:lnTo>
                    <a:pt x="580" y="154"/>
                  </a:lnTo>
                  <a:lnTo>
                    <a:pt x="592" y="168"/>
                  </a:lnTo>
                  <a:lnTo>
                    <a:pt x="606" y="180"/>
                  </a:lnTo>
                  <a:lnTo>
                    <a:pt x="606" y="184"/>
                  </a:lnTo>
                  <a:lnTo>
                    <a:pt x="632" y="206"/>
                  </a:lnTo>
                  <a:lnTo>
                    <a:pt x="664" y="204"/>
                  </a:lnTo>
                  <a:lnTo>
                    <a:pt x="670" y="196"/>
                  </a:lnTo>
                  <a:lnTo>
                    <a:pt x="678" y="190"/>
                  </a:lnTo>
                  <a:lnTo>
                    <a:pt x="680" y="188"/>
                  </a:lnTo>
                  <a:lnTo>
                    <a:pt x="684" y="186"/>
                  </a:lnTo>
                  <a:lnTo>
                    <a:pt x="690" y="180"/>
                  </a:lnTo>
                  <a:lnTo>
                    <a:pt x="690" y="172"/>
                  </a:lnTo>
                  <a:lnTo>
                    <a:pt x="684" y="168"/>
                  </a:lnTo>
                  <a:lnTo>
                    <a:pt x="684" y="164"/>
                  </a:lnTo>
                  <a:lnTo>
                    <a:pt x="688" y="160"/>
                  </a:lnTo>
                  <a:lnTo>
                    <a:pt x="700" y="154"/>
                  </a:lnTo>
                  <a:lnTo>
                    <a:pt x="724" y="146"/>
                  </a:lnTo>
                  <a:lnTo>
                    <a:pt x="730" y="142"/>
                  </a:lnTo>
                  <a:lnTo>
                    <a:pt x="734" y="140"/>
                  </a:lnTo>
                  <a:lnTo>
                    <a:pt x="742" y="132"/>
                  </a:lnTo>
                  <a:lnTo>
                    <a:pt x="744" y="134"/>
                  </a:lnTo>
                  <a:lnTo>
                    <a:pt x="746" y="136"/>
                  </a:lnTo>
                  <a:lnTo>
                    <a:pt x="750" y="144"/>
                  </a:lnTo>
                  <a:lnTo>
                    <a:pt x="756" y="154"/>
                  </a:lnTo>
                  <a:lnTo>
                    <a:pt x="762" y="158"/>
                  </a:lnTo>
                  <a:lnTo>
                    <a:pt x="770" y="162"/>
                  </a:lnTo>
                  <a:lnTo>
                    <a:pt x="806" y="188"/>
                  </a:lnTo>
                  <a:lnTo>
                    <a:pt x="838" y="194"/>
                  </a:lnTo>
                  <a:lnTo>
                    <a:pt x="838" y="204"/>
                  </a:lnTo>
                  <a:lnTo>
                    <a:pt x="838" y="220"/>
                  </a:lnTo>
                  <a:lnTo>
                    <a:pt x="838" y="228"/>
                  </a:lnTo>
                  <a:lnTo>
                    <a:pt x="836" y="236"/>
                  </a:lnTo>
                  <a:lnTo>
                    <a:pt x="834" y="242"/>
                  </a:lnTo>
                  <a:lnTo>
                    <a:pt x="828" y="246"/>
                  </a:lnTo>
                  <a:lnTo>
                    <a:pt x="818" y="272"/>
                  </a:lnTo>
                  <a:lnTo>
                    <a:pt x="812" y="306"/>
                  </a:lnTo>
                  <a:lnTo>
                    <a:pt x="802" y="308"/>
                  </a:lnTo>
                  <a:lnTo>
                    <a:pt x="800" y="302"/>
                  </a:lnTo>
                  <a:lnTo>
                    <a:pt x="796" y="300"/>
                  </a:lnTo>
                  <a:lnTo>
                    <a:pt x="792" y="298"/>
                  </a:lnTo>
                  <a:lnTo>
                    <a:pt x="788" y="298"/>
                  </a:lnTo>
                  <a:lnTo>
                    <a:pt x="778" y="300"/>
                  </a:lnTo>
                  <a:lnTo>
                    <a:pt x="774" y="302"/>
                  </a:lnTo>
                  <a:lnTo>
                    <a:pt x="770" y="300"/>
                  </a:lnTo>
                  <a:lnTo>
                    <a:pt x="770" y="258"/>
                  </a:lnTo>
                  <a:lnTo>
                    <a:pt x="762" y="248"/>
                  </a:lnTo>
                  <a:lnTo>
                    <a:pt x="756" y="244"/>
                  </a:lnTo>
                  <a:lnTo>
                    <a:pt x="750" y="242"/>
                  </a:lnTo>
                  <a:lnTo>
                    <a:pt x="744" y="242"/>
                  </a:lnTo>
                  <a:lnTo>
                    <a:pt x="738" y="244"/>
                  </a:lnTo>
                  <a:lnTo>
                    <a:pt x="732" y="250"/>
                  </a:lnTo>
                  <a:lnTo>
                    <a:pt x="722" y="264"/>
                  </a:lnTo>
                  <a:lnTo>
                    <a:pt x="716" y="282"/>
                  </a:lnTo>
                  <a:lnTo>
                    <a:pt x="708" y="302"/>
                  </a:lnTo>
                  <a:lnTo>
                    <a:pt x="698" y="320"/>
                  </a:lnTo>
                  <a:lnTo>
                    <a:pt x="690" y="340"/>
                  </a:lnTo>
                  <a:lnTo>
                    <a:pt x="686" y="346"/>
                  </a:lnTo>
                  <a:lnTo>
                    <a:pt x="680" y="354"/>
                  </a:lnTo>
                  <a:lnTo>
                    <a:pt x="666" y="362"/>
                  </a:lnTo>
                  <a:lnTo>
                    <a:pt x="652" y="366"/>
                  </a:lnTo>
                  <a:lnTo>
                    <a:pt x="632" y="368"/>
                  </a:lnTo>
                  <a:lnTo>
                    <a:pt x="624" y="372"/>
                  </a:lnTo>
                  <a:lnTo>
                    <a:pt x="622" y="374"/>
                  </a:lnTo>
                  <a:lnTo>
                    <a:pt x="620" y="378"/>
                  </a:lnTo>
                  <a:lnTo>
                    <a:pt x="618" y="390"/>
                  </a:lnTo>
                  <a:lnTo>
                    <a:pt x="618" y="410"/>
                  </a:lnTo>
                  <a:lnTo>
                    <a:pt x="644" y="432"/>
                  </a:lnTo>
                  <a:lnTo>
                    <a:pt x="642" y="438"/>
                  </a:lnTo>
                  <a:lnTo>
                    <a:pt x="638" y="444"/>
                  </a:lnTo>
                  <a:lnTo>
                    <a:pt x="628" y="454"/>
                  </a:lnTo>
                  <a:lnTo>
                    <a:pt x="620" y="456"/>
                  </a:lnTo>
                  <a:lnTo>
                    <a:pt x="610" y="456"/>
                  </a:lnTo>
                  <a:lnTo>
                    <a:pt x="588" y="456"/>
                  </a:lnTo>
                  <a:lnTo>
                    <a:pt x="570" y="452"/>
                  </a:lnTo>
                  <a:lnTo>
                    <a:pt x="556" y="448"/>
                  </a:lnTo>
                  <a:lnTo>
                    <a:pt x="548" y="442"/>
                  </a:lnTo>
                  <a:lnTo>
                    <a:pt x="540" y="438"/>
                  </a:lnTo>
                  <a:lnTo>
                    <a:pt x="532" y="436"/>
                  </a:lnTo>
                  <a:lnTo>
                    <a:pt x="526" y="438"/>
                  </a:lnTo>
                  <a:lnTo>
                    <a:pt x="520" y="440"/>
                  </a:lnTo>
                  <a:lnTo>
                    <a:pt x="514" y="446"/>
                  </a:lnTo>
                  <a:lnTo>
                    <a:pt x="502" y="456"/>
                  </a:lnTo>
                  <a:lnTo>
                    <a:pt x="480" y="520"/>
                  </a:lnTo>
                  <a:lnTo>
                    <a:pt x="476" y="530"/>
                  </a:lnTo>
                  <a:lnTo>
                    <a:pt x="464" y="532"/>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50" name="Freeform 38"/>
            <p:cNvSpPr>
              <a:spLocks/>
            </p:cNvSpPr>
            <p:nvPr/>
          </p:nvSpPr>
          <p:spPr bwMode="auto">
            <a:xfrm>
              <a:off x="4596416" y="1099603"/>
              <a:ext cx="1090514" cy="975002"/>
            </a:xfrm>
            <a:custGeom>
              <a:avLst/>
              <a:gdLst>
                <a:gd name="T0" fmla="*/ 750 w 1114"/>
                <a:gd name="T1" fmla="*/ 920 h 996"/>
                <a:gd name="T2" fmla="*/ 698 w 1114"/>
                <a:gd name="T3" fmla="*/ 952 h 996"/>
                <a:gd name="T4" fmla="*/ 656 w 1114"/>
                <a:gd name="T5" fmla="*/ 908 h 996"/>
                <a:gd name="T6" fmla="*/ 614 w 1114"/>
                <a:gd name="T7" fmla="*/ 872 h 996"/>
                <a:gd name="T8" fmla="*/ 568 w 1114"/>
                <a:gd name="T9" fmla="*/ 866 h 996"/>
                <a:gd name="T10" fmla="*/ 534 w 1114"/>
                <a:gd name="T11" fmla="*/ 824 h 996"/>
                <a:gd name="T12" fmla="*/ 488 w 1114"/>
                <a:gd name="T13" fmla="*/ 834 h 996"/>
                <a:gd name="T14" fmla="*/ 442 w 1114"/>
                <a:gd name="T15" fmla="*/ 860 h 996"/>
                <a:gd name="T16" fmla="*/ 360 w 1114"/>
                <a:gd name="T17" fmla="*/ 840 h 996"/>
                <a:gd name="T18" fmla="*/ 320 w 1114"/>
                <a:gd name="T19" fmla="*/ 790 h 996"/>
                <a:gd name="T20" fmla="*/ 288 w 1114"/>
                <a:gd name="T21" fmla="*/ 776 h 996"/>
                <a:gd name="T22" fmla="*/ 324 w 1114"/>
                <a:gd name="T23" fmla="*/ 756 h 996"/>
                <a:gd name="T24" fmla="*/ 288 w 1114"/>
                <a:gd name="T25" fmla="*/ 712 h 996"/>
                <a:gd name="T26" fmla="*/ 244 w 1114"/>
                <a:gd name="T27" fmla="*/ 716 h 996"/>
                <a:gd name="T28" fmla="*/ 220 w 1114"/>
                <a:gd name="T29" fmla="*/ 662 h 996"/>
                <a:gd name="T30" fmla="*/ 268 w 1114"/>
                <a:gd name="T31" fmla="*/ 592 h 996"/>
                <a:gd name="T32" fmla="*/ 304 w 1114"/>
                <a:gd name="T33" fmla="*/ 516 h 996"/>
                <a:gd name="T34" fmla="*/ 314 w 1114"/>
                <a:gd name="T35" fmla="*/ 550 h 996"/>
                <a:gd name="T36" fmla="*/ 358 w 1114"/>
                <a:gd name="T37" fmla="*/ 568 h 996"/>
                <a:gd name="T38" fmla="*/ 358 w 1114"/>
                <a:gd name="T39" fmla="*/ 484 h 996"/>
                <a:gd name="T40" fmla="*/ 360 w 1114"/>
                <a:gd name="T41" fmla="*/ 428 h 996"/>
                <a:gd name="T42" fmla="*/ 338 w 1114"/>
                <a:gd name="T43" fmla="*/ 348 h 996"/>
                <a:gd name="T44" fmla="*/ 362 w 1114"/>
                <a:gd name="T45" fmla="*/ 252 h 996"/>
                <a:gd name="T46" fmla="*/ 314 w 1114"/>
                <a:gd name="T47" fmla="*/ 158 h 996"/>
                <a:gd name="T48" fmla="*/ 252 w 1114"/>
                <a:gd name="T49" fmla="*/ 188 h 996"/>
                <a:gd name="T50" fmla="*/ 166 w 1114"/>
                <a:gd name="T51" fmla="*/ 218 h 996"/>
                <a:gd name="T52" fmla="*/ 130 w 1114"/>
                <a:gd name="T53" fmla="*/ 192 h 996"/>
                <a:gd name="T54" fmla="*/ 102 w 1114"/>
                <a:gd name="T55" fmla="*/ 126 h 996"/>
                <a:gd name="T56" fmla="*/ 44 w 1114"/>
                <a:gd name="T57" fmla="*/ 140 h 996"/>
                <a:gd name="T58" fmla="*/ 20 w 1114"/>
                <a:gd name="T59" fmla="*/ 96 h 996"/>
                <a:gd name="T60" fmla="*/ 72 w 1114"/>
                <a:gd name="T61" fmla="*/ 10 h 996"/>
                <a:gd name="T62" fmla="*/ 168 w 1114"/>
                <a:gd name="T63" fmla="*/ 16 h 996"/>
                <a:gd name="T64" fmla="*/ 282 w 1114"/>
                <a:gd name="T65" fmla="*/ 26 h 996"/>
                <a:gd name="T66" fmla="*/ 392 w 1114"/>
                <a:gd name="T67" fmla="*/ 184 h 996"/>
                <a:gd name="T68" fmla="*/ 458 w 1114"/>
                <a:gd name="T69" fmla="*/ 278 h 996"/>
                <a:gd name="T70" fmla="*/ 498 w 1114"/>
                <a:gd name="T71" fmla="*/ 330 h 996"/>
                <a:gd name="T72" fmla="*/ 570 w 1114"/>
                <a:gd name="T73" fmla="*/ 354 h 996"/>
                <a:gd name="T74" fmla="*/ 638 w 1114"/>
                <a:gd name="T75" fmla="*/ 366 h 996"/>
                <a:gd name="T76" fmla="*/ 716 w 1114"/>
                <a:gd name="T77" fmla="*/ 396 h 996"/>
                <a:gd name="T78" fmla="*/ 770 w 1114"/>
                <a:gd name="T79" fmla="*/ 448 h 996"/>
                <a:gd name="T80" fmla="*/ 814 w 1114"/>
                <a:gd name="T81" fmla="*/ 512 h 996"/>
                <a:gd name="T82" fmla="*/ 912 w 1114"/>
                <a:gd name="T83" fmla="*/ 486 h 996"/>
                <a:gd name="T84" fmla="*/ 990 w 1114"/>
                <a:gd name="T85" fmla="*/ 404 h 996"/>
                <a:gd name="T86" fmla="*/ 1084 w 1114"/>
                <a:gd name="T87" fmla="*/ 340 h 996"/>
                <a:gd name="T88" fmla="*/ 1084 w 1114"/>
                <a:gd name="T89" fmla="*/ 412 h 996"/>
                <a:gd name="T90" fmla="*/ 1112 w 1114"/>
                <a:gd name="T91" fmla="*/ 498 h 996"/>
                <a:gd name="T92" fmla="*/ 1096 w 1114"/>
                <a:gd name="T93" fmla="*/ 584 h 996"/>
                <a:gd name="T94" fmla="*/ 1088 w 1114"/>
                <a:gd name="T95" fmla="*/ 732 h 996"/>
                <a:gd name="T96" fmla="*/ 1028 w 1114"/>
                <a:gd name="T97" fmla="*/ 748 h 996"/>
                <a:gd name="T98" fmla="*/ 974 w 1114"/>
                <a:gd name="T99" fmla="*/ 772 h 996"/>
                <a:gd name="T100" fmla="*/ 942 w 1114"/>
                <a:gd name="T101" fmla="*/ 800 h 996"/>
                <a:gd name="T102" fmla="*/ 984 w 1114"/>
                <a:gd name="T103" fmla="*/ 910 h 996"/>
                <a:gd name="T104" fmla="*/ 972 w 1114"/>
                <a:gd name="T105" fmla="*/ 968 h 996"/>
                <a:gd name="T106" fmla="*/ 928 w 1114"/>
                <a:gd name="T107" fmla="*/ 924 h 996"/>
                <a:gd name="T108" fmla="*/ 904 w 1114"/>
                <a:gd name="T109" fmla="*/ 930 h 996"/>
                <a:gd name="T110" fmla="*/ 848 w 1114"/>
                <a:gd name="T111" fmla="*/ 972 h 996"/>
                <a:gd name="T112" fmla="*/ 812 w 1114"/>
                <a:gd name="T113" fmla="*/ 996 h 9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114" h="996">
                  <a:moveTo>
                    <a:pt x="812" y="996"/>
                  </a:moveTo>
                  <a:lnTo>
                    <a:pt x="812" y="996"/>
                  </a:lnTo>
                  <a:lnTo>
                    <a:pt x="772" y="958"/>
                  </a:lnTo>
                  <a:lnTo>
                    <a:pt x="760" y="936"/>
                  </a:lnTo>
                  <a:lnTo>
                    <a:pt x="754" y="926"/>
                  </a:lnTo>
                  <a:lnTo>
                    <a:pt x="750" y="920"/>
                  </a:lnTo>
                  <a:lnTo>
                    <a:pt x="742" y="916"/>
                  </a:lnTo>
                  <a:lnTo>
                    <a:pt x="736" y="912"/>
                  </a:lnTo>
                  <a:lnTo>
                    <a:pt x="726" y="910"/>
                  </a:lnTo>
                  <a:lnTo>
                    <a:pt x="716" y="912"/>
                  </a:lnTo>
                  <a:lnTo>
                    <a:pt x="698" y="952"/>
                  </a:lnTo>
                  <a:lnTo>
                    <a:pt x="692" y="950"/>
                  </a:lnTo>
                  <a:lnTo>
                    <a:pt x="684" y="946"/>
                  </a:lnTo>
                  <a:lnTo>
                    <a:pt x="672" y="932"/>
                  </a:lnTo>
                  <a:lnTo>
                    <a:pt x="664" y="918"/>
                  </a:lnTo>
                  <a:lnTo>
                    <a:pt x="660" y="910"/>
                  </a:lnTo>
                  <a:lnTo>
                    <a:pt x="656" y="908"/>
                  </a:lnTo>
                  <a:lnTo>
                    <a:pt x="654" y="904"/>
                  </a:lnTo>
                  <a:lnTo>
                    <a:pt x="650" y="896"/>
                  </a:lnTo>
                  <a:lnTo>
                    <a:pt x="628" y="892"/>
                  </a:lnTo>
                  <a:lnTo>
                    <a:pt x="620" y="880"/>
                  </a:lnTo>
                  <a:lnTo>
                    <a:pt x="614" y="872"/>
                  </a:lnTo>
                  <a:lnTo>
                    <a:pt x="608" y="868"/>
                  </a:lnTo>
                  <a:lnTo>
                    <a:pt x="602" y="864"/>
                  </a:lnTo>
                  <a:lnTo>
                    <a:pt x="588" y="862"/>
                  </a:lnTo>
                  <a:lnTo>
                    <a:pt x="572" y="860"/>
                  </a:lnTo>
                  <a:lnTo>
                    <a:pt x="568" y="866"/>
                  </a:lnTo>
                  <a:lnTo>
                    <a:pt x="554" y="870"/>
                  </a:lnTo>
                  <a:lnTo>
                    <a:pt x="544" y="870"/>
                  </a:lnTo>
                  <a:lnTo>
                    <a:pt x="538" y="866"/>
                  </a:lnTo>
                  <a:lnTo>
                    <a:pt x="536" y="860"/>
                  </a:lnTo>
                  <a:lnTo>
                    <a:pt x="534" y="852"/>
                  </a:lnTo>
                  <a:lnTo>
                    <a:pt x="534" y="842"/>
                  </a:lnTo>
                  <a:lnTo>
                    <a:pt x="534" y="824"/>
                  </a:lnTo>
                  <a:lnTo>
                    <a:pt x="526" y="816"/>
                  </a:lnTo>
                  <a:lnTo>
                    <a:pt x="520" y="814"/>
                  </a:lnTo>
                  <a:lnTo>
                    <a:pt x="514" y="812"/>
                  </a:lnTo>
                  <a:lnTo>
                    <a:pt x="506" y="812"/>
                  </a:lnTo>
                  <a:lnTo>
                    <a:pt x="488" y="834"/>
                  </a:lnTo>
                  <a:lnTo>
                    <a:pt x="474" y="842"/>
                  </a:lnTo>
                  <a:lnTo>
                    <a:pt x="468" y="848"/>
                  </a:lnTo>
                  <a:lnTo>
                    <a:pt x="460" y="852"/>
                  </a:lnTo>
                  <a:lnTo>
                    <a:pt x="452" y="858"/>
                  </a:lnTo>
                  <a:lnTo>
                    <a:pt x="442" y="860"/>
                  </a:lnTo>
                  <a:lnTo>
                    <a:pt x="422" y="866"/>
                  </a:lnTo>
                  <a:lnTo>
                    <a:pt x="404" y="868"/>
                  </a:lnTo>
                  <a:lnTo>
                    <a:pt x="380" y="858"/>
                  </a:lnTo>
                  <a:lnTo>
                    <a:pt x="372" y="852"/>
                  </a:lnTo>
                  <a:lnTo>
                    <a:pt x="364" y="846"/>
                  </a:lnTo>
                  <a:lnTo>
                    <a:pt x="360" y="840"/>
                  </a:lnTo>
                  <a:lnTo>
                    <a:pt x="354" y="832"/>
                  </a:lnTo>
                  <a:lnTo>
                    <a:pt x="348" y="814"/>
                  </a:lnTo>
                  <a:lnTo>
                    <a:pt x="336" y="796"/>
                  </a:lnTo>
                  <a:lnTo>
                    <a:pt x="332" y="792"/>
                  </a:lnTo>
                  <a:lnTo>
                    <a:pt x="330" y="790"/>
                  </a:lnTo>
                  <a:lnTo>
                    <a:pt x="320" y="790"/>
                  </a:lnTo>
                  <a:lnTo>
                    <a:pt x="304" y="788"/>
                  </a:lnTo>
                  <a:lnTo>
                    <a:pt x="302" y="790"/>
                  </a:lnTo>
                  <a:lnTo>
                    <a:pt x="294" y="786"/>
                  </a:lnTo>
                  <a:lnTo>
                    <a:pt x="290" y="782"/>
                  </a:lnTo>
                  <a:lnTo>
                    <a:pt x="288" y="776"/>
                  </a:lnTo>
                  <a:lnTo>
                    <a:pt x="286" y="770"/>
                  </a:lnTo>
                  <a:lnTo>
                    <a:pt x="294" y="768"/>
                  </a:lnTo>
                  <a:lnTo>
                    <a:pt x="304" y="766"/>
                  </a:lnTo>
                  <a:lnTo>
                    <a:pt x="314" y="762"/>
                  </a:lnTo>
                  <a:lnTo>
                    <a:pt x="324" y="756"/>
                  </a:lnTo>
                  <a:lnTo>
                    <a:pt x="322" y="736"/>
                  </a:lnTo>
                  <a:lnTo>
                    <a:pt x="318" y="722"/>
                  </a:lnTo>
                  <a:lnTo>
                    <a:pt x="310" y="708"/>
                  </a:lnTo>
                  <a:lnTo>
                    <a:pt x="296" y="708"/>
                  </a:lnTo>
                  <a:lnTo>
                    <a:pt x="288" y="712"/>
                  </a:lnTo>
                  <a:lnTo>
                    <a:pt x="284" y="720"/>
                  </a:lnTo>
                  <a:lnTo>
                    <a:pt x="278" y="732"/>
                  </a:lnTo>
                  <a:lnTo>
                    <a:pt x="270" y="732"/>
                  </a:lnTo>
                  <a:lnTo>
                    <a:pt x="264" y="730"/>
                  </a:lnTo>
                  <a:lnTo>
                    <a:pt x="252" y="724"/>
                  </a:lnTo>
                  <a:lnTo>
                    <a:pt x="244" y="716"/>
                  </a:lnTo>
                  <a:lnTo>
                    <a:pt x="234" y="712"/>
                  </a:lnTo>
                  <a:lnTo>
                    <a:pt x="232" y="702"/>
                  </a:lnTo>
                  <a:lnTo>
                    <a:pt x="228" y="696"/>
                  </a:lnTo>
                  <a:lnTo>
                    <a:pt x="220" y="686"/>
                  </a:lnTo>
                  <a:lnTo>
                    <a:pt x="220" y="662"/>
                  </a:lnTo>
                  <a:lnTo>
                    <a:pt x="232" y="650"/>
                  </a:lnTo>
                  <a:lnTo>
                    <a:pt x="244" y="640"/>
                  </a:lnTo>
                  <a:lnTo>
                    <a:pt x="260" y="616"/>
                  </a:lnTo>
                  <a:lnTo>
                    <a:pt x="264" y="602"/>
                  </a:lnTo>
                  <a:lnTo>
                    <a:pt x="268" y="592"/>
                  </a:lnTo>
                  <a:lnTo>
                    <a:pt x="274" y="582"/>
                  </a:lnTo>
                  <a:lnTo>
                    <a:pt x="280" y="572"/>
                  </a:lnTo>
                  <a:lnTo>
                    <a:pt x="292" y="556"/>
                  </a:lnTo>
                  <a:lnTo>
                    <a:pt x="298" y="546"/>
                  </a:lnTo>
                  <a:lnTo>
                    <a:pt x="302" y="536"/>
                  </a:lnTo>
                  <a:lnTo>
                    <a:pt x="304" y="516"/>
                  </a:lnTo>
                  <a:lnTo>
                    <a:pt x="308" y="518"/>
                  </a:lnTo>
                  <a:lnTo>
                    <a:pt x="312" y="520"/>
                  </a:lnTo>
                  <a:lnTo>
                    <a:pt x="316" y="528"/>
                  </a:lnTo>
                  <a:lnTo>
                    <a:pt x="316" y="538"/>
                  </a:lnTo>
                  <a:lnTo>
                    <a:pt x="314" y="550"/>
                  </a:lnTo>
                  <a:lnTo>
                    <a:pt x="316" y="556"/>
                  </a:lnTo>
                  <a:lnTo>
                    <a:pt x="318" y="562"/>
                  </a:lnTo>
                  <a:lnTo>
                    <a:pt x="322" y="568"/>
                  </a:lnTo>
                  <a:lnTo>
                    <a:pt x="330" y="572"/>
                  </a:lnTo>
                  <a:lnTo>
                    <a:pt x="348" y="572"/>
                  </a:lnTo>
                  <a:lnTo>
                    <a:pt x="358" y="568"/>
                  </a:lnTo>
                  <a:lnTo>
                    <a:pt x="366" y="562"/>
                  </a:lnTo>
                  <a:lnTo>
                    <a:pt x="368" y="524"/>
                  </a:lnTo>
                  <a:lnTo>
                    <a:pt x="368" y="508"/>
                  </a:lnTo>
                  <a:lnTo>
                    <a:pt x="366" y="494"/>
                  </a:lnTo>
                  <a:lnTo>
                    <a:pt x="358" y="484"/>
                  </a:lnTo>
                  <a:lnTo>
                    <a:pt x="352" y="474"/>
                  </a:lnTo>
                  <a:lnTo>
                    <a:pt x="348" y="466"/>
                  </a:lnTo>
                  <a:lnTo>
                    <a:pt x="348" y="458"/>
                  </a:lnTo>
                  <a:lnTo>
                    <a:pt x="350" y="452"/>
                  </a:lnTo>
                  <a:lnTo>
                    <a:pt x="352" y="444"/>
                  </a:lnTo>
                  <a:lnTo>
                    <a:pt x="360" y="428"/>
                  </a:lnTo>
                  <a:lnTo>
                    <a:pt x="358" y="410"/>
                  </a:lnTo>
                  <a:lnTo>
                    <a:pt x="352" y="392"/>
                  </a:lnTo>
                  <a:lnTo>
                    <a:pt x="346" y="380"/>
                  </a:lnTo>
                  <a:lnTo>
                    <a:pt x="340" y="372"/>
                  </a:lnTo>
                  <a:lnTo>
                    <a:pt x="338" y="348"/>
                  </a:lnTo>
                  <a:lnTo>
                    <a:pt x="350" y="320"/>
                  </a:lnTo>
                  <a:lnTo>
                    <a:pt x="352" y="306"/>
                  </a:lnTo>
                  <a:lnTo>
                    <a:pt x="354" y="294"/>
                  </a:lnTo>
                  <a:lnTo>
                    <a:pt x="364" y="268"/>
                  </a:lnTo>
                  <a:lnTo>
                    <a:pt x="362" y="252"/>
                  </a:lnTo>
                  <a:lnTo>
                    <a:pt x="360" y="236"/>
                  </a:lnTo>
                  <a:lnTo>
                    <a:pt x="356" y="218"/>
                  </a:lnTo>
                  <a:lnTo>
                    <a:pt x="350" y="202"/>
                  </a:lnTo>
                  <a:lnTo>
                    <a:pt x="342" y="188"/>
                  </a:lnTo>
                  <a:lnTo>
                    <a:pt x="334" y="174"/>
                  </a:lnTo>
                  <a:lnTo>
                    <a:pt x="324" y="164"/>
                  </a:lnTo>
                  <a:lnTo>
                    <a:pt x="314" y="158"/>
                  </a:lnTo>
                  <a:lnTo>
                    <a:pt x="296" y="158"/>
                  </a:lnTo>
                  <a:lnTo>
                    <a:pt x="284" y="160"/>
                  </a:lnTo>
                  <a:lnTo>
                    <a:pt x="272" y="164"/>
                  </a:lnTo>
                  <a:lnTo>
                    <a:pt x="262" y="172"/>
                  </a:lnTo>
                  <a:lnTo>
                    <a:pt x="252" y="188"/>
                  </a:lnTo>
                  <a:lnTo>
                    <a:pt x="244" y="198"/>
                  </a:lnTo>
                  <a:lnTo>
                    <a:pt x="234" y="204"/>
                  </a:lnTo>
                  <a:lnTo>
                    <a:pt x="216" y="208"/>
                  </a:lnTo>
                  <a:lnTo>
                    <a:pt x="198" y="210"/>
                  </a:lnTo>
                  <a:lnTo>
                    <a:pt x="182" y="214"/>
                  </a:lnTo>
                  <a:lnTo>
                    <a:pt x="166" y="218"/>
                  </a:lnTo>
                  <a:lnTo>
                    <a:pt x="152" y="222"/>
                  </a:lnTo>
                  <a:lnTo>
                    <a:pt x="144" y="218"/>
                  </a:lnTo>
                  <a:lnTo>
                    <a:pt x="138" y="212"/>
                  </a:lnTo>
                  <a:lnTo>
                    <a:pt x="134" y="208"/>
                  </a:lnTo>
                  <a:lnTo>
                    <a:pt x="132" y="202"/>
                  </a:lnTo>
                  <a:lnTo>
                    <a:pt x="130" y="192"/>
                  </a:lnTo>
                  <a:lnTo>
                    <a:pt x="128" y="184"/>
                  </a:lnTo>
                  <a:lnTo>
                    <a:pt x="124" y="164"/>
                  </a:lnTo>
                  <a:lnTo>
                    <a:pt x="118" y="148"/>
                  </a:lnTo>
                  <a:lnTo>
                    <a:pt x="110" y="136"/>
                  </a:lnTo>
                  <a:lnTo>
                    <a:pt x="102" y="126"/>
                  </a:lnTo>
                  <a:lnTo>
                    <a:pt x="86" y="120"/>
                  </a:lnTo>
                  <a:lnTo>
                    <a:pt x="72" y="116"/>
                  </a:lnTo>
                  <a:lnTo>
                    <a:pt x="62" y="114"/>
                  </a:lnTo>
                  <a:lnTo>
                    <a:pt x="54" y="116"/>
                  </a:lnTo>
                  <a:lnTo>
                    <a:pt x="48" y="122"/>
                  </a:lnTo>
                  <a:lnTo>
                    <a:pt x="46" y="130"/>
                  </a:lnTo>
                  <a:lnTo>
                    <a:pt x="44" y="140"/>
                  </a:lnTo>
                  <a:lnTo>
                    <a:pt x="44" y="156"/>
                  </a:lnTo>
                  <a:lnTo>
                    <a:pt x="0" y="124"/>
                  </a:lnTo>
                  <a:lnTo>
                    <a:pt x="0" y="118"/>
                  </a:lnTo>
                  <a:lnTo>
                    <a:pt x="20" y="96"/>
                  </a:lnTo>
                  <a:lnTo>
                    <a:pt x="24" y="58"/>
                  </a:lnTo>
                  <a:lnTo>
                    <a:pt x="10" y="46"/>
                  </a:lnTo>
                  <a:lnTo>
                    <a:pt x="72" y="10"/>
                  </a:lnTo>
                  <a:lnTo>
                    <a:pt x="88" y="4"/>
                  </a:lnTo>
                  <a:lnTo>
                    <a:pt x="104" y="0"/>
                  </a:lnTo>
                  <a:lnTo>
                    <a:pt x="122" y="0"/>
                  </a:lnTo>
                  <a:lnTo>
                    <a:pt x="142" y="2"/>
                  </a:lnTo>
                  <a:lnTo>
                    <a:pt x="156" y="10"/>
                  </a:lnTo>
                  <a:lnTo>
                    <a:pt x="168" y="16"/>
                  </a:lnTo>
                  <a:lnTo>
                    <a:pt x="184" y="18"/>
                  </a:lnTo>
                  <a:lnTo>
                    <a:pt x="204" y="20"/>
                  </a:lnTo>
                  <a:lnTo>
                    <a:pt x="224" y="16"/>
                  </a:lnTo>
                  <a:lnTo>
                    <a:pt x="240" y="14"/>
                  </a:lnTo>
                  <a:lnTo>
                    <a:pt x="258" y="18"/>
                  </a:lnTo>
                  <a:lnTo>
                    <a:pt x="282" y="26"/>
                  </a:lnTo>
                  <a:lnTo>
                    <a:pt x="324" y="78"/>
                  </a:lnTo>
                  <a:lnTo>
                    <a:pt x="348" y="106"/>
                  </a:lnTo>
                  <a:lnTo>
                    <a:pt x="374" y="136"/>
                  </a:lnTo>
                  <a:lnTo>
                    <a:pt x="392" y="184"/>
                  </a:lnTo>
                  <a:lnTo>
                    <a:pt x="436" y="222"/>
                  </a:lnTo>
                  <a:lnTo>
                    <a:pt x="446" y="236"/>
                  </a:lnTo>
                  <a:lnTo>
                    <a:pt x="452" y="246"/>
                  </a:lnTo>
                  <a:lnTo>
                    <a:pt x="456" y="258"/>
                  </a:lnTo>
                  <a:lnTo>
                    <a:pt x="458" y="278"/>
                  </a:lnTo>
                  <a:lnTo>
                    <a:pt x="464" y="284"/>
                  </a:lnTo>
                  <a:lnTo>
                    <a:pt x="470" y="290"/>
                  </a:lnTo>
                  <a:lnTo>
                    <a:pt x="492" y="306"/>
                  </a:lnTo>
                  <a:lnTo>
                    <a:pt x="496" y="314"/>
                  </a:lnTo>
                  <a:lnTo>
                    <a:pt x="498" y="330"/>
                  </a:lnTo>
                  <a:lnTo>
                    <a:pt x="504" y="354"/>
                  </a:lnTo>
                  <a:lnTo>
                    <a:pt x="514" y="358"/>
                  </a:lnTo>
                  <a:lnTo>
                    <a:pt x="532" y="358"/>
                  </a:lnTo>
                  <a:lnTo>
                    <a:pt x="552" y="356"/>
                  </a:lnTo>
                  <a:lnTo>
                    <a:pt x="570" y="354"/>
                  </a:lnTo>
                  <a:lnTo>
                    <a:pt x="580" y="354"/>
                  </a:lnTo>
                  <a:lnTo>
                    <a:pt x="588" y="354"/>
                  </a:lnTo>
                  <a:lnTo>
                    <a:pt x="600" y="358"/>
                  </a:lnTo>
                  <a:lnTo>
                    <a:pt x="614" y="366"/>
                  </a:lnTo>
                  <a:lnTo>
                    <a:pt x="638" y="366"/>
                  </a:lnTo>
                  <a:lnTo>
                    <a:pt x="642" y="362"/>
                  </a:lnTo>
                  <a:lnTo>
                    <a:pt x="646" y="360"/>
                  </a:lnTo>
                  <a:lnTo>
                    <a:pt x="662" y="358"/>
                  </a:lnTo>
                  <a:lnTo>
                    <a:pt x="704" y="396"/>
                  </a:lnTo>
                  <a:lnTo>
                    <a:pt x="716" y="396"/>
                  </a:lnTo>
                  <a:lnTo>
                    <a:pt x="728" y="396"/>
                  </a:lnTo>
                  <a:lnTo>
                    <a:pt x="740" y="400"/>
                  </a:lnTo>
                  <a:lnTo>
                    <a:pt x="748" y="404"/>
                  </a:lnTo>
                  <a:lnTo>
                    <a:pt x="754" y="410"/>
                  </a:lnTo>
                  <a:lnTo>
                    <a:pt x="770" y="448"/>
                  </a:lnTo>
                  <a:lnTo>
                    <a:pt x="772" y="458"/>
                  </a:lnTo>
                  <a:lnTo>
                    <a:pt x="778" y="470"/>
                  </a:lnTo>
                  <a:lnTo>
                    <a:pt x="784" y="484"/>
                  </a:lnTo>
                  <a:lnTo>
                    <a:pt x="792" y="496"/>
                  </a:lnTo>
                  <a:lnTo>
                    <a:pt x="802" y="506"/>
                  </a:lnTo>
                  <a:lnTo>
                    <a:pt x="808" y="510"/>
                  </a:lnTo>
                  <a:lnTo>
                    <a:pt x="814" y="512"/>
                  </a:lnTo>
                  <a:lnTo>
                    <a:pt x="822" y="514"/>
                  </a:lnTo>
                  <a:lnTo>
                    <a:pt x="830" y="512"/>
                  </a:lnTo>
                  <a:lnTo>
                    <a:pt x="838" y="510"/>
                  </a:lnTo>
                  <a:lnTo>
                    <a:pt x="846" y="506"/>
                  </a:lnTo>
                  <a:lnTo>
                    <a:pt x="878" y="498"/>
                  </a:lnTo>
                  <a:lnTo>
                    <a:pt x="912" y="486"/>
                  </a:lnTo>
                  <a:lnTo>
                    <a:pt x="928" y="476"/>
                  </a:lnTo>
                  <a:lnTo>
                    <a:pt x="942" y="454"/>
                  </a:lnTo>
                  <a:lnTo>
                    <a:pt x="956" y="436"/>
                  </a:lnTo>
                  <a:lnTo>
                    <a:pt x="972" y="420"/>
                  </a:lnTo>
                  <a:lnTo>
                    <a:pt x="990" y="404"/>
                  </a:lnTo>
                  <a:lnTo>
                    <a:pt x="1016" y="376"/>
                  </a:lnTo>
                  <a:lnTo>
                    <a:pt x="1064" y="336"/>
                  </a:lnTo>
                  <a:lnTo>
                    <a:pt x="1078" y="338"/>
                  </a:lnTo>
                  <a:lnTo>
                    <a:pt x="1084" y="340"/>
                  </a:lnTo>
                  <a:lnTo>
                    <a:pt x="1086" y="342"/>
                  </a:lnTo>
                  <a:lnTo>
                    <a:pt x="1088" y="346"/>
                  </a:lnTo>
                  <a:lnTo>
                    <a:pt x="1086" y="350"/>
                  </a:lnTo>
                  <a:lnTo>
                    <a:pt x="1084" y="370"/>
                  </a:lnTo>
                  <a:lnTo>
                    <a:pt x="1084" y="412"/>
                  </a:lnTo>
                  <a:lnTo>
                    <a:pt x="1100" y="428"/>
                  </a:lnTo>
                  <a:lnTo>
                    <a:pt x="1108" y="442"/>
                  </a:lnTo>
                  <a:lnTo>
                    <a:pt x="1112" y="448"/>
                  </a:lnTo>
                  <a:lnTo>
                    <a:pt x="1114" y="456"/>
                  </a:lnTo>
                  <a:lnTo>
                    <a:pt x="1112" y="498"/>
                  </a:lnTo>
                  <a:lnTo>
                    <a:pt x="1102" y="524"/>
                  </a:lnTo>
                  <a:lnTo>
                    <a:pt x="1098" y="530"/>
                  </a:lnTo>
                  <a:lnTo>
                    <a:pt x="1094" y="536"/>
                  </a:lnTo>
                  <a:lnTo>
                    <a:pt x="1092" y="550"/>
                  </a:lnTo>
                  <a:lnTo>
                    <a:pt x="1094" y="566"/>
                  </a:lnTo>
                  <a:lnTo>
                    <a:pt x="1096" y="584"/>
                  </a:lnTo>
                  <a:lnTo>
                    <a:pt x="1096" y="650"/>
                  </a:lnTo>
                  <a:lnTo>
                    <a:pt x="1086" y="690"/>
                  </a:lnTo>
                  <a:lnTo>
                    <a:pt x="1088" y="732"/>
                  </a:lnTo>
                  <a:lnTo>
                    <a:pt x="1080" y="742"/>
                  </a:lnTo>
                  <a:lnTo>
                    <a:pt x="1074" y="746"/>
                  </a:lnTo>
                  <a:lnTo>
                    <a:pt x="1068" y="750"/>
                  </a:lnTo>
                  <a:lnTo>
                    <a:pt x="1046" y="752"/>
                  </a:lnTo>
                  <a:lnTo>
                    <a:pt x="1028" y="748"/>
                  </a:lnTo>
                  <a:lnTo>
                    <a:pt x="1014" y="746"/>
                  </a:lnTo>
                  <a:lnTo>
                    <a:pt x="990" y="744"/>
                  </a:lnTo>
                  <a:lnTo>
                    <a:pt x="986" y="752"/>
                  </a:lnTo>
                  <a:lnTo>
                    <a:pt x="982" y="758"/>
                  </a:lnTo>
                  <a:lnTo>
                    <a:pt x="978" y="764"/>
                  </a:lnTo>
                  <a:lnTo>
                    <a:pt x="974" y="772"/>
                  </a:lnTo>
                  <a:lnTo>
                    <a:pt x="964" y="774"/>
                  </a:lnTo>
                  <a:lnTo>
                    <a:pt x="956" y="778"/>
                  </a:lnTo>
                  <a:lnTo>
                    <a:pt x="950" y="782"/>
                  </a:lnTo>
                  <a:lnTo>
                    <a:pt x="946" y="788"/>
                  </a:lnTo>
                  <a:lnTo>
                    <a:pt x="944" y="794"/>
                  </a:lnTo>
                  <a:lnTo>
                    <a:pt x="942" y="800"/>
                  </a:lnTo>
                  <a:lnTo>
                    <a:pt x="944" y="820"/>
                  </a:lnTo>
                  <a:lnTo>
                    <a:pt x="960" y="846"/>
                  </a:lnTo>
                  <a:lnTo>
                    <a:pt x="964" y="866"/>
                  </a:lnTo>
                  <a:lnTo>
                    <a:pt x="972" y="888"/>
                  </a:lnTo>
                  <a:lnTo>
                    <a:pt x="984" y="910"/>
                  </a:lnTo>
                  <a:lnTo>
                    <a:pt x="996" y="936"/>
                  </a:lnTo>
                  <a:lnTo>
                    <a:pt x="1006" y="976"/>
                  </a:lnTo>
                  <a:lnTo>
                    <a:pt x="992" y="976"/>
                  </a:lnTo>
                  <a:lnTo>
                    <a:pt x="982" y="972"/>
                  </a:lnTo>
                  <a:lnTo>
                    <a:pt x="972" y="968"/>
                  </a:lnTo>
                  <a:lnTo>
                    <a:pt x="962" y="962"/>
                  </a:lnTo>
                  <a:lnTo>
                    <a:pt x="948" y="950"/>
                  </a:lnTo>
                  <a:lnTo>
                    <a:pt x="936" y="942"/>
                  </a:lnTo>
                  <a:lnTo>
                    <a:pt x="934" y="934"/>
                  </a:lnTo>
                  <a:lnTo>
                    <a:pt x="932" y="928"/>
                  </a:lnTo>
                  <a:lnTo>
                    <a:pt x="928" y="924"/>
                  </a:lnTo>
                  <a:lnTo>
                    <a:pt x="924" y="920"/>
                  </a:lnTo>
                  <a:lnTo>
                    <a:pt x="918" y="920"/>
                  </a:lnTo>
                  <a:lnTo>
                    <a:pt x="914" y="918"/>
                  </a:lnTo>
                  <a:lnTo>
                    <a:pt x="910" y="920"/>
                  </a:lnTo>
                  <a:lnTo>
                    <a:pt x="906" y="922"/>
                  </a:lnTo>
                  <a:lnTo>
                    <a:pt x="904" y="930"/>
                  </a:lnTo>
                  <a:lnTo>
                    <a:pt x="888" y="934"/>
                  </a:lnTo>
                  <a:lnTo>
                    <a:pt x="874" y="940"/>
                  </a:lnTo>
                  <a:lnTo>
                    <a:pt x="848" y="954"/>
                  </a:lnTo>
                  <a:lnTo>
                    <a:pt x="848" y="972"/>
                  </a:lnTo>
                  <a:lnTo>
                    <a:pt x="852" y="976"/>
                  </a:lnTo>
                  <a:lnTo>
                    <a:pt x="840" y="982"/>
                  </a:lnTo>
                  <a:lnTo>
                    <a:pt x="832" y="992"/>
                  </a:lnTo>
                  <a:lnTo>
                    <a:pt x="812" y="996"/>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51" name="Freeform 39"/>
            <p:cNvSpPr>
              <a:spLocks/>
            </p:cNvSpPr>
            <p:nvPr/>
          </p:nvSpPr>
          <p:spPr bwMode="auto">
            <a:xfrm>
              <a:off x="2409515" y="2342828"/>
              <a:ext cx="1380273" cy="1174701"/>
            </a:xfrm>
            <a:custGeom>
              <a:avLst/>
              <a:gdLst>
                <a:gd name="T0" fmla="*/ 1230 w 1410"/>
                <a:gd name="T1" fmla="*/ 918 h 1200"/>
                <a:gd name="T2" fmla="*/ 1196 w 1410"/>
                <a:gd name="T3" fmla="*/ 976 h 1200"/>
                <a:gd name="T4" fmla="*/ 1214 w 1410"/>
                <a:gd name="T5" fmla="*/ 1092 h 1200"/>
                <a:gd name="T6" fmla="*/ 1172 w 1410"/>
                <a:gd name="T7" fmla="*/ 1136 h 1200"/>
                <a:gd name="T8" fmla="*/ 1124 w 1410"/>
                <a:gd name="T9" fmla="*/ 1194 h 1200"/>
                <a:gd name="T10" fmla="*/ 1036 w 1410"/>
                <a:gd name="T11" fmla="*/ 1182 h 1200"/>
                <a:gd name="T12" fmla="*/ 972 w 1410"/>
                <a:gd name="T13" fmla="*/ 1096 h 1200"/>
                <a:gd name="T14" fmla="*/ 908 w 1410"/>
                <a:gd name="T15" fmla="*/ 1054 h 1200"/>
                <a:gd name="T16" fmla="*/ 834 w 1410"/>
                <a:gd name="T17" fmla="*/ 1030 h 1200"/>
                <a:gd name="T18" fmla="*/ 826 w 1410"/>
                <a:gd name="T19" fmla="*/ 1080 h 1200"/>
                <a:gd name="T20" fmla="*/ 788 w 1410"/>
                <a:gd name="T21" fmla="*/ 1120 h 1200"/>
                <a:gd name="T22" fmla="*/ 696 w 1410"/>
                <a:gd name="T23" fmla="*/ 1046 h 1200"/>
                <a:gd name="T24" fmla="*/ 764 w 1410"/>
                <a:gd name="T25" fmla="*/ 1022 h 1200"/>
                <a:gd name="T26" fmla="*/ 812 w 1410"/>
                <a:gd name="T27" fmla="*/ 1010 h 1200"/>
                <a:gd name="T28" fmla="*/ 818 w 1410"/>
                <a:gd name="T29" fmla="*/ 922 h 1200"/>
                <a:gd name="T30" fmla="*/ 878 w 1410"/>
                <a:gd name="T31" fmla="*/ 860 h 1200"/>
                <a:gd name="T32" fmla="*/ 876 w 1410"/>
                <a:gd name="T33" fmla="*/ 776 h 1200"/>
                <a:gd name="T34" fmla="*/ 846 w 1410"/>
                <a:gd name="T35" fmla="*/ 662 h 1200"/>
                <a:gd name="T36" fmla="*/ 760 w 1410"/>
                <a:gd name="T37" fmla="*/ 608 h 1200"/>
                <a:gd name="T38" fmla="*/ 638 w 1410"/>
                <a:gd name="T39" fmla="*/ 510 h 1200"/>
                <a:gd name="T40" fmla="*/ 506 w 1410"/>
                <a:gd name="T41" fmla="*/ 456 h 1200"/>
                <a:gd name="T42" fmla="*/ 412 w 1410"/>
                <a:gd name="T43" fmla="*/ 428 h 1200"/>
                <a:gd name="T44" fmla="*/ 356 w 1410"/>
                <a:gd name="T45" fmla="*/ 460 h 1200"/>
                <a:gd name="T46" fmla="*/ 318 w 1410"/>
                <a:gd name="T47" fmla="*/ 494 h 1200"/>
                <a:gd name="T48" fmla="*/ 182 w 1410"/>
                <a:gd name="T49" fmla="*/ 398 h 1200"/>
                <a:gd name="T50" fmla="*/ 42 w 1410"/>
                <a:gd name="T51" fmla="*/ 378 h 1200"/>
                <a:gd name="T52" fmla="*/ 8 w 1410"/>
                <a:gd name="T53" fmla="*/ 326 h 1200"/>
                <a:gd name="T54" fmla="*/ 12 w 1410"/>
                <a:gd name="T55" fmla="*/ 278 h 1200"/>
                <a:gd name="T56" fmla="*/ 100 w 1410"/>
                <a:gd name="T57" fmla="*/ 232 h 1200"/>
                <a:gd name="T58" fmla="*/ 156 w 1410"/>
                <a:gd name="T59" fmla="*/ 146 h 1200"/>
                <a:gd name="T60" fmla="*/ 274 w 1410"/>
                <a:gd name="T61" fmla="*/ 120 h 1200"/>
                <a:gd name="T62" fmla="*/ 308 w 1410"/>
                <a:gd name="T63" fmla="*/ 38 h 1200"/>
                <a:gd name="T64" fmla="*/ 346 w 1410"/>
                <a:gd name="T65" fmla="*/ 4 h 1200"/>
                <a:gd name="T66" fmla="*/ 450 w 1410"/>
                <a:gd name="T67" fmla="*/ 90 h 1200"/>
                <a:gd name="T68" fmla="*/ 446 w 1410"/>
                <a:gd name="T69" fmla="*/ 180 h 1200"/>
                <a:gd name="T70" fmla="*/ 506 w 1410"/>
                <a:gd name="T71" fmla="*/ 280 h 1200"/>
                <a:gd name="T72" fmla="*/ 652 w 1410"/>
                <a:gd name="T73" fmla="*/ 252 h 1200"/>
                <a:gd name="T74" fmla="*/ 626 w 1410"/>
                <a:gd name="T75" fmla="*/ 314 h 1200"/>
                <a:gd name="T76" fmla="*/ 632 w 1410"/>
                <a:gd name="T77" fmla="*/ 372 h 1200"/>
                <a:gd name="T78" fmla="*/ 702 w 1410"/>
                <a:gd name="T79" fmla="*/ 456 h 1200"/>
                <a:gd name="T80" fmla="*/ 780 w 1410"/>
                <a:gd name="T81" fmla="*/ 514 h 1200"/>
                <a:gd name="T82" fmla="*/ 808 w 1410"/>
                <a:gd name="T83" fmla="*/ 456 h 1200"/>
                <a:gd name="T84" fmla="*/ 868 w 1410"/>
                <a:gd name="T85" fmla="*/ 450 h 1200"/>
                <a:gd name="T86" fmla="*/ 938 w 1410"/>
                <a:gd name="T87" fmla="*/ 438 h 1200"/>
                <a:gd name="T88" fmla="*/ 1002 w 1410"/>
                <a:gd name="T89" fmla="*/ 440 h 1200"/>
                <a:gd name="T90" fmla="*/ 940 w 1410"/>
                <a:gd name="T91" fmla="*/ 512 h 1200"/>
                <a:gd name="T92" fmla="*/ 974 w 1410"/>
                <a:gd name="T93" fmla="*/ 642 h 1200"/>
                <a:gd name="T94" fmla="*/ 1024 w 1410"/>
                <a:gd name="T95" fmla="*/ 652 h 1200"/>
                <a:gd name="T96" fmla="*/ 1106 w 1410"/>
                <a:gd name="T97" fmla="*/ 762 h 1200"/>
                <a:gd name="T98" fmla="*/ 1152 w 1410"/>
                <a:gd name="T99" fmla="*/ 868 h 1200"/>
                <a:gd name="T100" fmla="*/ 1230 w 1410"/>
                <a:gd name="T101" fmla="*/ 850 h 1200"/>
                <a:gd name="T102" fmla="*/ 1250 w 1410"/>
                <a:gd name="T103" fmla="*/ 792 h 1200"/>
                <a:gd name="T104" fmla="*/ 1214 w 1410"/>
                <a:gd name="T105" fmla="*/ 742 h 1200"/>
                <a:gd name="T106" fmla="*/ 1258 w 1410"/>
                <a:gd name="T107" fmla="*/ 678 h 1200"/>
                <a:gd name="T108" fmla="*/ 1278 w 1410"/>
                <a:gd name="T109" fmla="*/ 688 h 1200"/>
                <a:gd name="T110" fmla="*/ 1344 w 1410"/>
                <a:gd name="T111" fmla="*/ 736 h 1200"/>
                <a:gd name="T112" fmla="*/ 1404 w 1410"/>
                <a:gd name="T113" fmla="*/ 860 h 1200"/>
                <a:gd name="T114" fmla="*/ 1360 w 1410"/>
                <a:gd name="T115" fmla="*/ 880 h 1200"/>
                <a:gd name="T116" fmla="*/ 1324 w 1410"/>
                <a:gd name="T117" fmla="*/ 938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10" h="1200">
                  <a:moveTo>
                    <a:pt x="1314" y="940"/>
                  </a:moveTo>
                  <a:lnTo>
                    <a:pt x="1314" y="940"/>
                  </a:lnTo>
                  <a:lnTo>
                    <a:pt x="1302" y="932"/>
                  </a:lnTo>
                  <a:lnTo>
                    <a:pt x="1290" y="926"/>
                  </a:lnTo>
                  <a:lnTo>
                    <a:pt x="1280" y="922"/>
                  </a:lnTo>
                  <a:lnTo>
                    <a:pt x="1270" y="918"/>
                  </a:lnTo>
                  <a:lnTo>
                    <a:pt x="1250" y="916"/>
                  </a:lnTo>
                  <a:lnTo>
                    <a:pt x="1230" y="918"/>
                  </a:lnTo>
                  <a:lnTo>
                    <a:pt x="1220" y="920"/>
                  </a:lnTo>
                  <a:lnTo>
                    <a:pt x="1208" y="924"/>
                  </a:lnTo>
                  <a:lnTo>
                    <a:pt x="1202" y="936"/>
                  </a:lnTo>
                  <a:lnTo>
                    <a:pt x="1198" y="950"/>
                  </a:lnTo>
                  <a:lnTo>
                    <a:pt x="1196" y="962"/>
                  </a:lnTo>
                  <a:lnTo>
                    <a:pt x="1196" y="976"/>
                  </a:lnTo>
                  <a:lnTo>
                    <a:pt x="1200" y="990"/>
                  </a:lnTo>
                  <a:lnTo>
                    <a:pt x="1204" y="1006"/>
                  </a:lnTo>
                  <a:lnTo>
                    <a:pt x="1216" y="1036"/>
                  </a:lnTo>
                  <a:lnTo>
                    <a:pt x="1218" y="1062"/>
                  </a:lnTo>
                  <a:lnTo>
                    <a:pt x="1218" y="1076"/>
                  </a:lnTo>
                  <a:lnTo>
                    <a:pt x="1214" y="1092"/>
                  </a:lnTo>
                  <a:lnTo>
                    <a:pt x="1164" y="1092"/>
                  </a:lnTo>
                  <a:lnTo>
                    <a:pt x="1154" y="1098"/>
                  </a:lnTo>
                  <a:lnTo>
                    <a:pt x="1152" y="1102"/>
                  </a:lnTo>
                  <a:lnTo>
                    <a:pt x="1150" y="1120"/>
                  </a:lnTo>
                  <a:lnTo>
                    <a:pt x="1172" y="1136"/>
                  </a:lnTo>
                  <a:lnTo>
                    <a:pt x="1172" y="1150"/>
                  </a:lnTo>
                  <a:lnTo>
                    <a:pt x="1166" y="1166"/>
                  </a:lnTo>
                  <a:lnTo>
                    <a:pt x="1160" y="1182"/>
                  </a:lnTo>
                  <a:lnTo>
                    <a:pt x="1144" y="1184"/>
                  </a:lnTo>
                  <a:lnTo>
                    <a:pt x="1134" y="1188"/>
                  </a:lnTo>
                  <a:lnTo>
                    <a:pt x="1124" y="1194"/>
                  </a:lnTo>
                  <a:lnTo>
                    <a:pt x="1112" y="1198"/>
                  </a:lnTo>
                  <a:lnTo>
                    <a:pt x="1056" y="1200"/>
                  </a:lnTo>
                  <a:lnTo>
                    <a:pt x="1050" y="1198"/>
                  </a:lnTo>
                  <a:lnTo>
                    <a:pt x="1044" y="1188"/>
                  </a:lnTo>
                  <a:lnTo>
                    <a:pt x="1036" y="1182"/>
                  </a:lnTo>
                  <a:lnTo>
                    <a:pt x="1030" y="1178"/>
                  </a:lnTo>
                  <a:lnTo>
                    <a:pt x="1024" y="1176"/>
                  </a:lnTo>
                  <a:lnTo>
                    <a:pt x="1018" y="1160"/>
                  </a:lnTo>
                  <a:lnTo>
                    <a:pt x="996" y="1116"/>
                  </a:lnTo>
                  <a:lnTo>
                    <a:pt x="972" y="1096"/>
                  </a:lnTo>
                  <a:lnTo>
                    <a:pt x="968" y="1090"/>
                  </a:lnTo>
                  <a:lnTo>
                    <a:pt x="962" y="1084"/>
                  </a:lnTo>
                  <a:lnTo>
                    <a:pt x="950" y="1074"/>
                  </a:lnTo>
                  <a:lnTo>
                    <a:pt x="938" y="1070"/>
                  </a:lnTo>
                  <a:lnTo>
                    <a:pt x="928" y="1066"/>
                  </a:lnTo>
                  <a:lnTo>
                    <a:pt x="908" y="1054"/>
                  </a:lnTo>
                  <a:lnTo>
                    <a:pt x="900" y="1036"/>
                  </a:lnTo>
                  <a:lnTo>
                    <a:pt x="892" y="1024"/>
                  </a:lnTo>
                  <a:lnTo>
                    <a:pt x="884" y="1016"/>
                  </a:lnTo>
                  <a:lnTo>
                    <a:pt x="876" y="1014"/>
                  </a:lnTo>
                  <a:lnTo>
                    <a:pt x="868" y="1014"/>
                  </a:lnTo>
                  <a:lnTo>
                    <a:pt x="858" y="1016"/>
                  </a:lnTo>
                  <a:lnTo>
                    <a:pt x="834" y="1030"/>
                  </a:lnTo>
                  <a:lnTo>
                    <a:pt x="826" y="1038"/>
                  </a:lnTo>
                  <a:lnTo>
                    <a:pt x="820" y="1044"/>
                  </a:lnTo>
                  <a:lnTo>
                    <a:pt x="818" y="1052"/>
                  </a:lnTo>
                  <a:lnTo>
                    <a:pt x="818" y="1066"/>
                  </a:lnTo>
                  <a:lnTo>
                    <a:pt x="822" y="1074"/>
                  </a:lnTo>
                  <a:lnTo>
                    <a:pt x="826" y="1080"/>
                  </a:lnTo>
                  <a:lnTo>
                    <a:pt x="828" y="1090"/>
                  </a:lnTo>
                  <a:lnTo>
                    <a:pt x="830" y="1104"/>
                  </a:lnTo>
                  <a:lnTo>
                    <a:pt x="818" y="1112"/>
                  </a:lnTo>
                  <a:lnTo>
                    <a:pt x="812" y="1116"/>
                  </a:lnTo>
                  <a:lnTo>
                    <a:pt x="804" y="1118"/>
                  </a:lnTo>
                  <a:lnTo>
                    <a:pt x="788" y="1120"/>
                  </a:lnTo>
                  <a:lnTo>
                    <a:pt x="764" y="1104"/>
                  </a:lnTo>
                  <a:lnTo>
                    <a:pt x="742" y="1090"/>
                  </a:lnTo>
                  <a:lnTo>
                    <a:pt x="724" y="1074"/>
                  </a:lnTo>
                  <a:lnTo>
                    <a:pt x="708" y="1058"/>
                  </a:lnTo>
                  <a:lnTo>
                    <a:pt x="702" y="1052"/>
                  </a:lnTo>
                  <a:lnTo>
                    <a:pt x="696" y="1046"/>
                  </a:lnTo>
                  <a:lnTo>
                    <a:pt x="692" y="1036"/>
                  </a:lnTo>
                  <a:lnTo>
                    <a:pt x="690" y="1028"/>
                  </a:lnTo>
                  <a:lnTo>
                    <a:pt x="688" y="1010"/>
                  </a:lnTo>
                  <a:lnTo>
                    <a:pt x="688" y="998"/>
                  </a:lnTo>
                  <a:lnTo>
                    <a:pt x="730" y="1000"/>
                  </a:lnTo>
                  <a:lnTo>
                    <a:pt x="764" y="1022"/>
                  </a:lnTo>
                  <a:lnTo>
                    <a:pt x="776" y="1022"/>
                  </a:lnTo>
                  <a:lnTo>
                    <a:pt x="788" y="1022"/>
                  </a:lnTo>
                  <a:lnTo>
                    <a:pt x="794" y="1022"/>
                  </a:lnTo>
                  <a:lnTo>
                    <a:pt x="800" y="1020"/>
                  </a:lnTo>
                  <a:lnTo>
                    <a:pt x="806" y="1016"/>
                  </a:lnTo>
                  <a:lnTo>
                    <a:pt x="812" y="1010"/>
                  </a:lnTo>
                  <a:lnTo>
                    <a:pt x="812" y="994"/>
                  </a:lnTo>
                  <a:lnTo>
                    <a:pt x="790" y="974"/>
                  </a:lnTo>
                  <a:lnTo>
                    <a:pt x="782" y="966"/>
                  </a:lnTo>
                  <a:lnTo>
                    <a:pt x="778" y="958"/>
                  </a:lnTo>
                  <a:lnTo>
                    <a:pt x="798" y="944"/>
                  </a:lnTo>
                  <a:lnTo>
                    <a:pt x="818" y="922"/>
                  </a:lnTo>
                  <a:lnTo>
                    <a:pt x="836" y="900"/>
                  </a:lnTo>
                  <a:lnTo>
                    <a:pt x="842" y="888"/>
                  </a:lnTo>
                  <a:lnTo>
                    <a:pt x="846" y="878"/>
                  </a:lnTo>
                  <a:lnTo>
                    <a:pt x="862" y="870"/>
                  </a:lnTo>
                  <a:lnTo>
                    <a:pt x="874" y="862"/>
                  </a:lnTo>
                  <a:lnTo>
                    <a:pt x="878" y="860"/>
                  </a:lnTo>
                  <a:lnTo>
                    <a:pt x="884" y="856"/>
                  </a:lnTo>
                  <a:lnTo>
                    <a:pt x="892" y="846"/>
                  </a:lnTo>
                  <a:lnTo>
                    <a:pt x="890" y="804"/>
                  </a:lnTo>
                  <a:lnTo>
                    <a:pt x="884" y="796"/>
                  </a:lnTo>
                  <a:lnTo>
                    <a:pt x="878" y="786"/>
                  </a:lnTo>
                  <a:lnTo>
                    <a:pt x="876" y="776"/>
                  </a:lnTo>
                  <a:lnTo>
                    <a:pt x="874" y="768"/>
                  </a:lnTo>
                  <a:lnTo>
                    <a:pt x="874" y="754"/>
                  </a:lnTo>
                  <a:lnTo>
                    <a:pt x="874" y="748"/>
                  </a:lnTo>
                  <a:lnTo>
                    <a:pt x="872" y="746"/>
                  </a:lnTo>
                  <a:lnTo>
                    <a:pt x="852" y="696"/>
                  </a:lnTo>
                  <a:lnTo>
                    <a:pt x="846" y="662"/>
                  </a:lnTo>
                  <a:lnTo>
                    <a:pt x="830" y="630"/>
                  </a:lnTo>
                  <a:lnTo>
                    <a:pt x="824" y="618"/>
                  </a:lnTo>
                  <a:lnTo>
                    <a:pt x="818" y="612"/>
                  </a:lnTo>
                  <a:lnTo>
                    <a:pt x="770" y="612"/>
                  </a:lnTo>
                  <a:lnTo>
                    <a:pt x="760" y="608"/>
                  </a:lnTo>
                  <a:lnTo>
                    <a:pt x="748" y="602"/>
                  </a:lnTo>
                  <a:lnTo>
                    <a:pt x="728" y="588"/>
                  </a:lnTo>
                  <a:lnTo>
                    <a:pt x="710" y="576"/>
                  </a:lnTo>
                  <a:lnTo>
                    <a:pt x="696" y="566"/>
                  </a:lnTo>
                  <a:lnTo>
                    <a:pt x="648" y="510"/>
                  </a:lnTo>
                  <a:lnTo>
                    <a:pt x="638" y="510"/>
                  </a:lnTo>
                  <a:lnTo>
                    <a:pt x="630" y="512"/>
                  </a:lnTo>
                  <a:lnTo>
                    <a:pt x="618" y="516"/>
                  </a:lnTo>
                  <a:lnTo>
                    <a:pt x="594" y="514"/>
                  </a:lnTo>
                  <a:lnTo>
                    <a:pt x="548" y="476"/>
                  </a:lnTo>
                  <a:lnTo>
                    <a:pt x="506" y="456"/>
                  </a:lnTo>
                  <a:lnTo>
                    <a:pt x="486" y="454"/>
                  </a:lnTo>
                  <a:lnTo>
                    <a:pt x="470" y="452"/>
                  </a:lnTo>
                  <a:lnTo>
                    <a:pt x="442" y="446"/>
                  </a:lnTo>
                  <a:lnTo>
                    <a:pt x="430" y="436"/>
                  </a:lnTo>
                  <a:lnTo>
                    <a:pt x="422" y="432"/>
                  </a:lnTo>
                  <a:lnTo>
                    <a:pt x="412" y="428"/>
                  </a:lnTo>
                  <a:lnTo>
                    <a:pt x="406" y="426"/>
                  </a:lnTo>
                  <a:lnTo>
                    <a:pt x="390" y="426"/>
                  </a:lnTo>
                  <a:lnTo>
                    <a:pt x="370" y="426"/>
                  </a:lnTo>
                  <a:lnTo>
                    <a:pt x="352" y="436"/>
                  </a:lnTo>
                  <a:lnTo>
                    <a:pt x="354" y="448"/>
                  </a:lnTo>
                  <a:lnTo>
                    <a:pt x="356" y="460"/>
                  </a:lnTo>
                  <a:lnTo>
                    <a:pt x="358" y="472"/>
                  </a:lnTo>
                  <a:lnTo>
                    <a:pt x="356" y="490"/>
                  </a:lnTo>
                  <a:lnTo>
                    <a:pt x="352" y="494"/>
                  </a:lnTo>
                  <a:lnTo>
                    <a:pt x="346" y="496"/>
                  </a:lnTo>
                  <a:lnTo>
                    <a:pt x="338" y="498"/>
                  </a:lnTo>
                  <a:lnTo>
                    <a:pt x="332" y="498"/>
                  </a:lnTo>
                  <a:lnTo>
                    <a:pt x="318" y="494"/>
                  </a:lnTo>
                  <a:lnTo>
                    <a:pt x="304" y="486"/>
                  </a:lnTo>
                  <a:lnTo>
                    <a:pt x="290" y="478"/>
                  </a:lnTo>
                  <a:lnTo>
                    <a:pt x="278" y="468"/>
                  </a:lnTo>
                  <a:lnTo>
                    <a:pt x="262" y="452"/>
                  </a:lnTo>
                  <a:lnTo>
                    <a:pt x="222" y="420"/>
                  </a:lnTo>
                  <a:lnTo>
                    <a:pt x="182" y="398"/>
                  </a:lnTo>
                  <a:lnTo>
                    <a:pt x="164" y="390"/>
                  </a:lnTo>
                  <a:lnTo>
                    <a:pt x="148" y="384"/>
                  </a:lnTo>
                  <a:lnTo>
                    <a:pt x="116" y="384"/>
                  </a:lnTo>
                  <a:lnTo>
                    <a:pt x="86" y="384"/>
                  </a:lnTo>
                  <a:lnTo>
                    <a:pt x="70" y="384"/>
                  </a:lnTo>
                  <a:lnTo>
                    <a:pt x="56" y="382"/>
                  </a:lnTo>
                  <a:lnTo>
                    <a:pt x="42" y="378"/>
                  </a:lnTo>
                  <a:lnTo>
                    <a:pt x="30" y="374"/>
                  </a:lnTo>
                  <a:lnTo>
                    <a:pt x="20" y="372"/>
                  </a:lnTo>
                  <a:lnTo>
                    <a:pt x="18" y="358"/>
                  </a:lnTo>
                  <a:lnTo>
                    <a:pt x="14" y="344"/>
                  </a:lnTo>
                  <a:lnTo>
                    <a:pt x="12" y="332"/>
                  </a:lnTo>
                  <a:lnTo>
                    <a:pt x="8" y="326"/>
                  </a:lnTo>
                  <a:lnTo>
                    <a:pt x="4" y="310"/>
                  </a:lnTo>
                  <a:lnTo>
                    <a:pt x="0" y="296"/>
                  </a:lnTo>
                  <a:lnTo>
                    <a:pt x="0" y="290"/>
                  </a:lnTo>
                  <a:lnTo>
                    <a:pt x="2" y="284"/>
                  </a:lnTo>
                  <a:lnTo>
                    <a:pt x="4" y="280"/>
                  </a:lnTo>
                  <a:lnTo>
                    <a:pt x="12" y="278"/>
                  </a:lnTo>
                  <a:lnTo>
                    <a:pt x="20" y="262"/>
                  </a:lnTo>
                  <a:lnTo>
                    <a:pt x="28" y="246"/>
                  </a:lnTo>
                  <a:lnTo>
                    <a:pt x="46" y="246"/>
                  </a:lnTo>
                  <a:lnTo>
                    <a:pt x="68" y="244"/>
                  </a:lnTo>
                  <a:lnTo>
                    <a:pt x="80" y="242"/>
                  </a:lnTo>
                  <a:lnTo>
                    <a:pt x="90" y="238"/>
                  </a:lnTo>
                  <a:lnTo>
                    <a:pt x="100" y="232"/>
                  </a:lnTo>
                  <a:lnTo>
                    <a:pt x="108" y="226"/>
                  </a:lnTo>
                  <a:lnTo>
                    <a:pt x="120" y="200"/>
                  </a:lnTo>
                  <a:lnTo>
                    <a:pt x="142" y="176"/>
                  </a:lnTo>
                  <a:lnTo>
                    <a:pt x="150" y="158"/>
                  </a:lnTo>
                  <a:lnTo>
                    <a:pt x="156" y="146"/>
                  </a:lnTo>
                  <a:lnTo>
                    <a:pt x="166" y="136"/>
                  </a:lnTo>
                  <a:lnTo>
                    <a:pt x="176" y="130"/>
                  </a:lnTo>
                  <a:lnTo>
                    <a:pt x="188" y="126"/>
                  </a:lnTo>
                  <a:lnTo>
                    <a:pt x="202" y="124"/>
                  </a:lnTo>
                  <a:lnTo>
                    <a:pt x="238" y="120"/>
                  </a:lnTo>
                  <a:lnTo>
                    <a:pt x="252" y="120"/>
                  </a:lnTo>
                  <a:lnTo>
                    <a:pt x="274" y="120"/>
                  </a:lnTo>
                  <a:lnTo>
                    <a:pt x="286" y="120"/>
                  </a:lnTo>
                  <a:lnTo>
                    <a:pt x="298" y="118"/>
                  </a:lnTo>
                  <a:lnTo>
                    <a:pt x="308" y="114"/>
                  </a:lnTo>
                  <a:lnTo>
                    <a:pt x="316" y="108"/>
                  </a:lnTo>
                  <a:lnTo>
                    <a:pt x="308" y="62"/>
                  </a:lnTo>
                  <a:lnTo>
                    <a:pt x="308" y="38"/>
                  </a:lnTo>
                  <a:lnTo>
                    <a:pt x="310" y="26"/>
                  </a:lnTo>
                  <a:lnTo>
                    <a:pt x="312" y="16"/>
                  </a:lnTo>
                  <a:lnTo>
                    <a:pt x="318" y="8"/>
                  </a:lnTo>
                  <a:lnTo>
                    <a:pt x="324" y="2"/>
                  </a:lnTo>
                  <a:lnTo>
                    <a:pt x="328" y="0"/>
                  </a:lnTo>
                  <a:lnTo>
                    <a:pt x="334" y="0"/>
                  </a:lnTo>
                  <a:lnTo>
                    <a:pt x="346" y="4"/>
                  </a:lnTo>
                  <a:lnTo>
                    <a:pt x="434" y="16"/>
                  </a:lnTo>
                  <a:lnTo>
                    <a:pt x="432" y="24"/>
                  </a:lnTo>
                  <a:lnTo>
                    <a:pt x="430" y="36"/>
                  </a:lnTo>
                  <a:lnTo>
                    <a:pt x="432" y="60"/>
                  </a:lnTo>
                  <a:lnTo>
                    <a:pt x="444" y="80"/>
                  </a:lnTo>
                  <a:lnTo>
                    <a:pt x="450" y="90"/>
                  </a:lnTo>
                  <a:lnTo>
                    <a:pt x="456" y="106"/>
                  </a:lnTo>
                  <a:lnTo>
                    <a:pt x="456" y="130"/>
                  </a:lnTo>
                  <a:lnTo>
                    <a:pt x="448" y="152"/>
                  </a:lnTo>
                  <a:lnTo>
                    <a:pt x="444" y="166"/>
                  </a:lnTo>
                  <a:lnTo>
                    <a:pt x="446" y="180"/>
                  </a:lnTo>
                  <a:lnTo>
                    <a:pt x="490" y="222"/>
                  </a:lnTo>
                  <a:lnTo>
                    <a:pt x="496" y="234"/>
                  </a:lnTo>
                  <a:lnTo>
                    <a:pt x="496" y="276"/>
                  </a:lnTo>
                  <a:lnTo>
                    <a:pt x="500" y="278"/>
                  </a:lnTo>
                  <a:lnTo>
                    <a:pt x="506" y="280"/>
                  </a:lnTo>
                  <a:lnTo>
                    <a:pt x="526" y="282"/>
                  </a:lnTo>
                  <a:lnTo>
                    <a:pt x="538" y="274"/>
                  </a:lnTo>
                  <a:lnTo>
                    <a:pt x="552" y="266"/>
                  </a:lnTo>
                  <a:lnTo>
                    <a:pt x="566" y="262"/>
                  </a:lnTo>
                  <a:lnTo>
                    <a:pt x="582" y="258"/>
                  </a:lnTo>
                  <a:lnTo>
                    <a:pt x="618" y="254"/>
                  </a:lnTo>
                  <a:lnTo>
                    <a:pt x="652" y="252"/>
                  </a:lnTo>
                  <a:lnTo>
                    <a:pt x="658" y="268"/>
                  </a:lnTo>
                  <a:lnTo>
                    <a:pt x="650" y="284"/>
                  </a:lnTo>
                  <a:lnTo>
                    <a:pt x="644" y="298"/>
                  </a:lnTo>
                  <a:lnTo>
                    <a:pt x="636" y="308"/>
                  </a:lnTo>
                  <a:lnTo>
                    <a:pt x="626" y="314"/>
                  </a:lnTo>
                  <a:lnTo>
                    <a:pt x="612" y="324"/>
                  </a:lnTo>
                  <a:lnTo>
                    <a:pt x="606" y="330"/>
                  </a:lnTo>
                  <a:lnTo>
                    <a:pt x="602" y="338"/>
                  </a:lnTo>
                  <a:lnTo>
                    <a:pt x="600" y="348"/>
                  </a:lnTo>
                  <a:lnTo>
                    <a:pt x="600" y="360"/>
                  </a:lnTo>
                  <a:lnTo>
                    <a:pt x="632" y="372"/>
                  </a:lnTo>
                  <a:lnTo>
                    <a:pt x="640" y="384"/>
                  </a:lnTo>
                  <a:lnTo>
                    <a:pt x="652" y="396"/>
                  </a:lnTo>
                  <a:lnTo>
                    <a:pt x="664" y="406"/>
                  </a:lnTo>
                  <a:lnTo>
                    <a:pt x="680" y="416"/>
                  </a:lnTo>
                  <a:lnTo>
                    <a:pt x="686" y="428"/>
                  </a:lnTo>
                  <a:lnTo>
                    <a:pt x="692" y="442"/>
                  </a:lnTo>
                  <a:lnTo>
                    <a:pt x="702" y="456"/>
                  </a:lnTo>
                  <a:lnTo>
                    <a:pt x="706" y="460"/>
                  </a:lnTo>
                  <a:lnTo>
                    <a:pt x="714" y="464"/>
                  </a:lnTo>
                  <a:lnTo>
                    <a:pt x="744" y="504"/>
                  </a:lnTo>
                  <a:lnTo>
                    <a:pt x="754" y="508"/>
                  </a:lnTo>
                  <a:lnTo>
                    <a:pt x="772" y="514"/>
                  </a:lnTo>
                  <a:lnTo>
                    <a:pt x="780" y="514"/>
                  </a:lnTo>
                  <a:lnTo>
                    <a:pt x="788" y="514"/>
                  </a:lnTo>
                  <a:lnTo>
                    <a:pt x="796" y="510"/>
                  </a:lnTo>
                  <a:lnTo>
                    <a:pt x="802" y="504"/>
                  </a:lnTo>
                  <a:lnTo>
                    <a:pt x="802" y="476"/>
                  </a:lnTo>
                  <a:lnTo>
                    <a:pt x="802" y="468"/>
                  </a:lnTo>
                  <a:lnTo>
                    <a:pt x="804" y="460"/>
                  </a:lnTo>
                  <a:lnTo>
                    <a:pt x="808" y="456"/>
                  </a:lnTo>
                  <a:lnTo>
                    <a:pt x="812" y="452"/>
                  </a:lnTo>
                  <a:lnTo>
                    <a:pt x="822" y="448"/>
                  </a:lnTo>
                  <a:lnTo>
                    <a:pt x="834" y="446"/>
                  </a:lnTo>
                  <a:lnTo>
                    <a:pt x="846" y="446"/>
                  </a:lnTo>
                  <a:lnTo>
                    <a:pt x="856" y="446"/>
                  </a:lnTo>
                  <a:lnTo>
                    <a:pt x="862" y="448"/>
                  </a:lnTo>
                  <a:lnTo>
                    <a:pt x="868" y="450"/>
                  </a:lnTo>
                  <a:lnTo>
                    <a:pt x="876" y="454"/>
                  </a:lnTo>
                  <a:lnTo>
                    <a:pt x="882" y="460"/>
                  </a:lnTo>
                  <a:lnTo>
                    <a:pt x="898" y="462"/>
                  </a:lnTo>
                  <a:lnTo>
                    <a:pt x="912" y="454"/>
                  </a:lnTo>
                  <a:lnTo>
                    <a:pt x="926" y="446"/>
                  </a:lnTo>
                  <a:lnTo>
                    <a:pt x="938" y="438"/>
                  </a:lnTo>
                  <a:lnTo>
                    <a:pt x="950" y="430"/>
                  </a:lnTo>
                  <a:lnTo>
                    <a:pt x="956" y="424"/>
                  </a:lnTo>
                  <a:lnTo>
                    <a:pt x="964" y="422"/>
                  </a:lnTo>
                  <a:lnTo>
                    <a:pt x="988" y="420"/>
                  </a:lnTo>
                  <a:lnTo>
                    <a:pt x="1002" y="440"/>
                  </a:lnTo>
                  <a:lnTo>
                    <a:pt x="1000" y="448"/>
                  </a:lnTo>
                  <a:lnTo>
                    <a:pt x="996" y="456"/>
                  </a:lnTo>
                  <a:lnTo>
                    <a:pt x="990" y="464"/>
                  </a:lnTo>
                  <a:lnTo>
                    <a:pt x="984" y="472"/>
                  </a:lnTo>
                  <a:lnTo>
                    <a:pt x="968" y="484"/>
                  </a:lnTo>
                  <a:lnTo>
                    <a:pt x="952" y="496"/>
                  </a:lnTo>
                  <a:lnTo>
                    <a:pt x="940" y="512"/>
                  </a:lnTo>
                  <a:lnTo>
                    <a:pt x="934" y="530"/>
                  </a:lnTo>
                  <a:lnTo>
                    <a:pt x="932" y="550"/>
                  </a:lnTo>
                  <a:lnTo>
                    <a:pt x="930" y="574"/>
                  </a:lnTo>
                  <a:lnTo>
                    <a:pt x="954" y="618"/>
                  </a:lnTo>
                  <a:lnTo>
                    <a:pt x="962" y="630"/>
                  </a:lnTo>
                  <a:lnTo>
                    <a:pt x="974" y="642"/>
                  </a:lnTo>
                  <a:lnTo>
                    <a:pt x="982" y="648"/>
                  </a:lnTo>
                  <a:lnTo>
                    <a:pt x="990" y="652"/>
                  </a:lnTo>
                  <a:lnTo>
                    <a:pt x="1000" y="656"/>
                  </a:lnTo>
                  <a:lnTo>
                    <a:pt x="1010" y="656"/>
                  </a:lnTo>
                  <a:lnTo>
                    <a:pt x="1012" y="652"/>
                  </a:lnTo>
                  <a:lnTo>
                    <a:pt x="1024" y="652"/>
                  </a:lnTo>
                  <a:lnTo>
                    <a:pt x="1032" y="656"/>
                  </a:lnTo>
                  <a:lnTo>
                    <a:pt x="1040" y="662"/>
                  </a:lnTo>
                  <a:lnTo>
                    <a:pt x="1060" y="680"/>
                  </a:lnTo>
                  <a:lnTo>
                    <a:pt x="1082" y="704"/>
                  </a:lnTo>
                  <a:lnTo>
                    <a:pt x="1098" y="726"/>
                  </a:lnTo>
                  <a:lnTo>
                    <a:pt x="1106" y="762"/>
                  </a:lnTo>
                  <a:lnTo>
                    <a:pt x="1108" y="784"/>
                  </a:lnTo>
                  <a:lnTo>
                    <a:pt x="1112" y="810"/>
                  </a:lnTo>
                  <a:lnTo>
                    <a:pt x="1118" y="840"/>
                  </a:lnTo>
                  <a:lnTo>
                    <a:pt x="1130" y="852"/>
                  </a:lnTo>
                  <a:lnTo>
                    <a:pt x="1140" y="860"/>
                  </a:lnTo>
                  <a:lnTo>
                    <a:pt x="1152" y="868"/>
                  </a:lnTo>
                  <a:lnTo>
                    <a:pt x="1172" y="882"/>
                  </a:lnTo>
                  <a:lnTo>
                    <a:pt x="1188" y="876"/>
                  </a:lnTo>
                  <a:lnTo>
                    <a:pt x="1214" y="866"/>
                  </a:lnTo>
                  <a:lnTo>
                    <a:pt x="1216" y="858"/>
                  </a:lnTo>
                  <a:lnTo>
                    <a:pt x="1220" y="854"/>
                  </a:lnTo>
                  <a:lnTo>
                    <a:pt x="1230" y="850"/>
                  </a:lnTo>
                  <a:lnTo>
                    <a:pt x="1246" y="846"/>
                  </a:lnTo>
                  <a:lnTo>
                    <a:pt x="1252" y="836"/>
                  </a:lnTo>
                  <a:lnTo>
                    <a:pt x="1258" y="826"/>
                  </a:lnTo>
                  <a:lnTo>
                    <a:pt x="1258" y="818"/>
                  </a:lnTo>
                  <a:lnTo>
                    <a:pt x="1258" y="808"/>
                  </a:lnTo>
                  <a:lnTo>
                    <a:pt x="1254" y="800"/>
                  </a:lnTo>
                  <a:lnTo>
                    <a:pt x="1250" y="792"/>
                  </a:lnTo>
                  <a:lnTo>
                    <a:pt x="1240" y="780"/>
                  </a:lnTo>
                  <a:lnTo>
                    <a:pt x="1222" y="774"/>
                  </a:lnTo>
                  <a:lnTo>
                    <a:pt x="1216" y="770"/>
                  </a:lnTo>
                  <a:lnTo>
                    <a:pt x="1214" y="766"/>
                  </a:lnTo>
                  <a:lnTo>
                    <a:pt x="1212" y="762"/>
                  </a:lnTo>
                  <a:lnTo>
                    <a:pt x="1212" y="756"/>
                  </a:lnTo>
                  <a:lnTo>
                    <a:pt x="1214" y="742"/>
                  </a:lnTo>
                  <a:lnTo>
                    <a:pt x="1234" y="712"/>
                  </a:lnTo>
                  <a:lnTo>
                    <a:pt x="1234" y="682"/>
                  </a:lnTo>
                  <a:lnTo>
                    <a:pt x="1240" y="678"/>
                  </a:lnTo>
                  <a:lnTo>
                    <a:pt x="1244" y="678"/>
                  </a:lnTo>
                  <a:lnTo>
                    <a:pt x="1258" y="678"/>
                  </a:lnTo>
                  <a:lnTo>
                    <a:pt x="1270" y="664"/>
                  </a:lnTo>
                  <a:lnTo>
                    <a:pt x="1284" y="656"/>
                  </a:lnTo>
                  <a:lnTo>
                    <a:pt x="1286" y="670"/>
                  </a:lnTo>
                  <a:lnTo>
                    <a:pt x="1284" y="678"/>
                  </a:lnTo>
                  <a:lnTo>
                    <a:pt x="1280" y="684"/>
                  </a:lnTo>
                  <a:lnTo>
                    <a:pt x="1278" y="688"/>
                  </a:lnTo>
                  <a:lnTo>
                    <a:pt x="1276" y="708"/>
                  </a:lnTo>
                  <a:lnTo>
                    <a:pt x="1280" y="714"/>
                  </a:lnTo>
                  <a:lnTo>
                    <a:pt x="1288" y="718"/>
                  </a:lnTo>
                  <a:lnTo>
                    <a:pt x="1304" y="726"/>
                  </a:lnTo>
                  <a:lnTo>
                    <a:pt x="1344" y="736"/>
                  </a:lnTo>
                  <a:lnTo>
                    <a:pt x="1394" y="770"/>
                  </a:lnTo>
                  <a:lnTo>
                    <a:pt x="1410" y="770"/>
                  </a:lnTo>
                  <a:lnTo>
                    <a:pt x="1404" y="784"/>
                  </a:lnTo>
                  <a:lnTo>
                    <a:pt x="1396" y="800"/>
                  </a:lnTo>
                  <a:lnTo>
                    <a:pt x="1404" y="860"/>
                  </a:lnTo>
                  <a:lnTo>
                    <a:pt x="1394" y="888"/>
                  </a:lnTo>
                  <a:lnTo>
                    <a:pt x="1386" y="888"/>
                  </a:lnTo>
                  <a:lnTo>
                    <a:pt x="1382" y="886"/>
                  </a:lnTo>
                  <a:lnTo>
                    <a:pt x="1376" y="884"/>
                  </a:lnTo>
                  <a:lnTo>
                    <a:pt x="1360" y="880"/>
                  </a:lnTo>
                  <a:lnTo>
                    <a:pt x="1346" y="882"/>
                  </a:lnTo>
                  <a:lnTo>
                    <a:pt x="1340" y="884"/>
                  </a:lnTo>
                  <a:lnTo>
                    <a:pt x="1334" y="886"/>
                  </a:lnTo>
                  <a:lnTo>
                    <a:pt x="1328" y="892"/>
                  </a:lnTo>
                  <a:lnTo>
                    <a:pt x="1324" y="898"/>
                  </a:lnTo>
                  <a:lnTo>
                    <a:pt x="1324" y="938"/>
                  </a:lnTo>
                  <a:lnTo>
                    <a:pt x="1314" y="940"/>
                  </a:lnTo>
                  <a:close/>
                </a:path>
              </a:pathLst>
            </a:custGeom>
            <a:grpFill/>
            <a:ln w="9525">
              <a:solidFill>
                <a:schemeClr val="bg1"/>
              </a:solidFill>
              <a:round/>
              <a:headEnd/>
              <a:tailEnd/>
            </a:ln>
            <a:extLst/>
          </p:spPr>
          <p:txBody>
            <a:bodyPr/>
            <a:lstStyle/>
            <a:p>
              <a:pPr fontAlgn="base">
                <a:spcBef>
                  <a:spcPct val="0"/>
                </a:spcBef>
                <a:spcAft>
                  <a:spcPct val="0"/>
                </a:spcAft>
              </a:pPr>
              <a:endParaRPr lang="zh-CN" altLang="en-US" kern="0">
                <a:solidFill>
                  <a:prstClr val="black"/>
                </a:solidFill>
                <a:latin typeface="微软雅黑" panose="020B0503020204020204" pitchFamily="34" charset="-122"/>
                <a:ea typeface="微软雅黑" panose="020B0503020204020204" pitchFamily="34" charset="-122"/>
              </a:endParaRPr>
            </a:p>
          </p:txBody>
        </p:sp>
        <p:sp>
          <p:nvSpPr>
            <p:cNvPr id="52" name="Freeform 40"/>
            <p:cNvSpPr>
              <a:spLocks/>
            </p:cNvSpPr>
            <p:nvPr/>
          </p:nvSpPr>
          <p:spPr bwMode="auto">
            <a:xfrm>
              <a:off x="2049274" y="2119635"/>
              <a:ext cx="48946" cy="50904"/>
            </a:xfrm>
            <a:custGeom>
              <a:avLst/>
              <a:gdLst>
                <a:gd name="T0" fmla="*/ 26 w 50"/>
                <a:gd name="T1" fmla="*/ 0 h 52"/>
                <a:gd name="T2" fmla="*/ 26 w 50"/>
                <a:gd name="T3" fmla="*/ 0 h 52"/>
                <a:gd name="T4" fmla="*/ 36 w 50"/>
                <a:gd name="T5" fmla="*/ 2 h 52"/>
                <a:gd name="T6" fmla="*/ 44 w 50"/>
                <a:gd name="T7" fmla="*/ 8 h 52"/>
                <a:gd name="T8" fmla="*/ 48 w 50"/>
                <a:gd name="T9" fmla="*/ 16 h 52"/>
                <a:gd name="T10" fmla="*/ 50 w 50"/>
                <a:gd name="T11" fmla="*/ 26 h 52"/>
                <a:gd name="T12" fmla="*/ 50 w 50"/>
                <a:gd name="T13" fmla="*/ 26 h 52"/>
                <a:gd name="T14" fmla="*/ 48 w 50"/>
                <a:gd name="T15" fmla="*/ 36 h 52"/>
                <a:gd name="T16" fmla="*/ 44 w 50"/>
                <a:gd name="T17" fmla="*/ 44 h 52"/>
                <a:gd name="T18" fmla="*/ 36 w 50"/>
                <a:gd name="T19" fmla="*/ 50 h 52"/>
                <a:gd name="T20" fmla="*/ 26 w 50"/>
                <a:gd name="T21" fmla="*/ 52 h 52"/>
                <a:gd name="T22" fmla="*/ 26 w 50"/>
                <a:gd name="T23" fmla="*/ 52 h 52"/>
                <a:gd name="T24" fmla="*/ 16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6 w 50"/>
                <a:gd name="T39" fmla="*/ 2 h 52"/>
                <a:gd name="T40" fmla="*/ 26 w 50"/>
                <a:gd name="T41" fmla="*/ 0 h 52"/>
                <a:gd name="T42" fmla="*/ 26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6" y="0"/>
                  </a:moveTo>
                  <a:lnTo>
                    <a:pt x="26" y="0"/>
                  </a:lnTo>
                  <a:lnTo>
                    <a:pt x="36" y="2"/>
                  </a:lnTo>
                  <a:lnTo>
                    <a:pt x="44" y="8"/>
                  </a:lnTo>
                  <a:lnTo>
                    <a:pt x="48" y="16"/>
                  </a:lnTo>
                  <a:lnTo>
                    <a:pt x="50" y="26"/>
                  </a:lnTo>
                  <a:lnTo>
                    <a:pt x="48" y="36"/>
                  </a:lnTo>
                  <a:lnTo>
                    <a:pt x="44" y="44"/>
                  </a:lnTo>
                  <a:lnTo>
                    <a:pt x="36" y="50"/>
                  </a:lnTo>
                  <a:lnTo>
                    <a:pt x="26" y="52"/>
                  </a:lnTo>
                  <a:lnTo>
                    <a:pt x="16" y="50"/>
                  </a:lnTo>
                  <a:lnTo>
                    <a:pt x="6" y="44"/>
                  </a:lnTo>
                  <a:lnTo>
                    <a:pt x="2" y="36"/>
                  </a:lnTo>
                  <a:lnTo>
                    <a:pt x="0" y="26"/>
                  </a:lnTo>
                  <a:lnTo>
                    <a:pt x="2" y="16"/>
                  </a:lnTo>
                  <a:lnTo>
                    <a:pt x="6" y="8"/>
                  </a:lnTo>
                  <a:lnTo>
                    <a:pt x="16" y="2"/>
                  </a:lnTo>
                  <a:lnTo>
                    <a:pt x="26"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3" name="Freeform 41"/>
            <p:cNvSpPr>
              <a:spLocks/>
            </p:cNvSpPr>
            <p:nvPr/>
          </p:nvSpPr>
          <p:spPr bwMode="auto">
            <a:xfrm>
              <a:off x="3151534" y="3059396"/>
              <a:ext cx="48946" cy="50904"/>
            </a:xfrm>
            <a:custGeom>
              <a:avLst/>
              <a:gdLst>
                <a:gd name="T0" fmla="*/ 24 w 50"/>
                <a:gd name="T1" fmla="*/ 0 h 52"/>
                <a:gd name="T2" fmla="*/ 24 w 50"/>
                <a:gd name="T3" fmla="*/ 0 h 52"/>
                <a:gd name="T4" fmla="*/ 34 w 50"/>
                <a:gd name="T5" fmla="*/ 2 h 52"/>
                <a:gd name="T6" fmla="*/ 42 w 50"/>
                <a:gd name="T7" fmla="*/ 8 h 52"/>
                <a:gd name="T8" fmla="*/ 48 w 50"/>
                <a:gd name="T9" fmla="*/ 16 h 52"/>
                <a:gd name="T10" fmla="*/ 50 w 50"/>
                <a:gd name="T11" fmla="*/ 26 h 52"/>
                <a:gd name="T12" fmla="*/ 50 w 50"/>
                <a:gd name="T13" fmla="*/ 26 h 52"/>
                <a:gd name="T14" fmla="*/ 48 w 50"/>
                <a:gd name="T15" fmla="*/ 36 h 52"/>
                <a:gd name="T16" fmla="*/ 42 w 50"/>
                <a:gd name="T17" fmla="*/ 44 h 52"/>
                <a:gd name="T18" fmla="*/ 34 w 50"/>
                <a:gd name="T19" fmla="*/ 50 h 52"/>
                <a:gd name="T20" fmla="*/ 24 w 50"/>
                <a:gd name="T21" fmla="*/ 52 h 52"/>
                <a:gd name="T22" fmla="*/ 24 w 50"/>
                <a:gd name="T23" fmla="*/ 52 h 52"/>
                <a:gd name="T24" fmla="*/ 14 w 50"/>
                <a:gd name="T25" fmla="*/ 50 h 52"/>
                <a:gd name="T26" fmla="*/ 6 w 50"/>
                <a:gd name="T27" fmla="*/ 44 h 52"/>
                <a:gd name="T28" fmla="*/ 2 w 50"/>
                <a:gd name="T29" fmla="*/ 36 h 52"/>
                <a:gd name="T30" fmla="*/ 0 w 50"/>
                <a:gd name="T31" fmla="*/ 26 h 52"/>
                <a:gd name="T32" fmla="*/ 0 w 50"/>
                <a:gd name="T33" fmla="*/ 26 h 52"/>
                <a:gd name="T34" fmla="*/ 2 w 50"/>
                <a:gd name="T35" fmla="*/ 16 h 52"/>
                <a:gd name="T36" fmla="*/ 6 w 50"/>
                <a:gd name="T37" fmla="*/ 8 h 52"/>
                <a:gd name="T38" fmla="*/ 14 w 50"/>
                <a:gd name="T39" fmla="*/ 2 h 52"/>
                <a:gd name="T40" fmla="*/ 24 w 50"/>
                <a:gd name="T41" fmla="*/ 0 h 52"/>
                <a:gd name="T42" fmla="*/ 24 w 50"/>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0" h="52">
                  <a:moveTo>
                    <a:pt x="24" y="0"/>
                  </a:moveTo>
                  <a:lnTo>
                    <a:pt x="24" y="0"/>
                  </a:lnTo>
                  <a:lnTo>
                    <a:pt x="34" y="2"/>
                  </a:lnTo>
                  <a:lnTo>
                    <a:pt x="42" y="8"/>
                  </a:lnTo>
                  <a:lnTo>
                    <a:pt x="48" y="16"/>
                  </a:lnTo>
                  <a:lnTo>
                    <a:pt x="50" y="26"/>
                  </a:lnTo>
                  <a:lnTo>
                    <a:pt x="48" y="36"/>
                  </a:lnTo>
                  <a:lnTo>
                    <a:pt x="42" y="44"/>
                  </a:lnTo>
                  <a:lnTo>
                    <a:pt x="34" y="50"/>
                  </a:lnTo>
                  <a:lnTo>
                    <a:pt x="24" y="52"/>
                  </a:lnTo>
                  <a:lnTo>
                    <a:pt x="14" y="50"/>
                  </a:lnTo>
                  <a:lnTo>
                    <a:pt x="6" y="44"/>
                  </a:lnTo>
                  <a:lnTo>
                    <a:pt x="2" y="36"/>
                  </a:lnTo>
                  <a:lnTo>
                    <a:pt x="0" y="26"/>
                  </a:lnTo>
                  <a:lnTo>
                    <a:pt x="2" y="16"/>
                  </a:lnTo>
                  <a:lnTo>
                    <a:pt x="6" y="8"/>
                  </a:lnTo>
                  <a:lnTo>
                    <a:pt x="14" y="2"/>
                  </a:lnTo>
                  <a:lnTo>
                    <a:pt x="24"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4" name="Freeform 42"/>
            <p:cNvSpPr>
              <a:spLocks/>
            </p:cNvSpPr>
            <p:nvPr/>
          </p:nvSpPr>
          <p:spPr bwMode="auto">
            <a:xfrm>
              <a:off x="3368854" y="3725059"/>
              <a:ext cx="39157" cy="4111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28 h 42"/>
                <a:gd name="T30" fmla="*/ 0 w 40"/>
                <a:gd name="T31" fmla="*/ 20 h 42"/>
                <a:gd name="T32" fmla="*/ 0 w 40"/>
                <a:gd name="T33" fmla="*/ 20 h 42"/>
                <a:gd name="T34" fmla="*/ 0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0" y="28"/>
                  </a:lnTo>
                  <a:lnTo>
                    <a:pt x="0" y="20"/>
                  </a:lnTo>
                  <a:lnTo>
                    <a:pt x="0"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5" name="Freeform 43"/>
            <p:cNvSpPr>
              <a:spLocks/>
            </p:cNvSpPr>
            <p:nvPr/>
          </p:nvSpPr>
          <p:spPr bwMode="auto">
            <a:xfrm>
              <a:off x="3220059" y="4365271"/>
              <a:ext cx="41115" cy="39157"/>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2"/>
                  </a:lnTo>
                  <a:lnTo>
                    <a:pt x="22"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6" name="Freeform 44"/>
            <p:cNvSpPr>
              <a:spLocks/>
            </p:cNvSpPr>
            <p:nvPr/>
          </p:nvSpPr>
          <p:spPr bwMode="auto">
            <a:xfrm>
              <a:off x="2135418" y="3719186"/>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7" name="Freeform 45"/>
            <p:cNvSpPr>
              <a:spLocks/>
            </p:cNvSpPr>
            <p:nvPr/>
          </p:nvSpPr>
          <p:spPr bwMode="auto">
            <a:xfrm>
              <a:off x="3809367" y="4610001"/>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8" name="Freeform 46"/>
            <p:cNvSpPr>
              <a:spLocks/>
            </p:cNvSpPr>
            <p:nvPr/>
          </p:nvSpPr>
          <p:spPr bwMode="auto">
            <a:xfrm>
              <a:off x="3642951" y="4192982"/>
              <a:ext cx="41115" cy="4111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30"/>
                  </a:lnTo>
                  <a:lnTo>
                    <a:pt x="36" y="36"/>
                  </a:lnTo>
                  <a:lnTo>
                    <a:pt x="28" y="40"/>
                  </a:lnTo>
                  <a:lnTo>
                    <a:pt x="20" y="42"/>
                  </a:lnTo>
                  <a:lnTo>
                    <a:pt x="12" y="40"/>
                  </a:lnTo>
                  <a:lnTo>
                    <a:pt x="6" y="36"/>
                  </a:lnTo>
                  <a:lnTo>
                    <a:pt x="2" y="30"/>
                  </a:lnTo>
                  <a:lnTo>
                    <a:pt x="0" y="22"/>
                  </a:lnTo>
                  <a:lnTo>
                    <a:pt x="2" y="14"/>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59" name="Freeform 47"/>
            <p:cNvSpPr>
              <a:spLocks/>
            </p:cNvSpPr>
            <p:nvPr/>
          </p:nvSpPr>
          <p:spPr bwMode="auto">
            <a:xfrm>
              <a:off x="4238132" y="3979578"/>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4 w 40"/>
                <a:gd name="T27" fmla="*/ 34 h 40"/>
                <a:gd name="T28" fmla="*/ 0 w 40"/>
                <a:gd name="T29" fmla="*/ 28 h 40"/>
                <a:gd name="T30" fmla="*/ 0 w 40"/>
                <a:gd name="T31" fmla="*/ 20 h 40"/>
                <a:gd name="T32" fmla="*/ 0 w 40"/>
                <a:gd name="T33" fmla="*/ 20 h 40"/>
                <a:gd name="T34" fmla="*/ 0 w 40"/>
                <a:gd name="T35" fmla="*/ 12 h 40"/>
                <a:gd name="T36" fmla="*/ 4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4" y="34"/>
                  </a:lnTo>
                  <a:lnTo>
                    <a:pt x="0" y="28"/>
                  </a:lnTo>
                  <a:lnTo>
                    <a:pt x="0" y="20"/>
                  </a:lnTo>
                  <a:lnTo>
                    <a:pt x="0" y="12"/>
                  </a:lnTo>
                  <a:lnTo>
                    <a:pt x="4"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0" name="Freeform 48"/>
            <p:cNvSpPr>
              <a:spLocks/>
            </p:cNvSpPr>
            <p:nvPr/>
          </p:nvSpPr>
          <p:spPr bwMode="auto">
            <a:xfrm>
              <a:off x="4337982" y="4537561"/>
              <a:ext cx="39157" cy="39157"/>
            </a:xfrm>
            <a:custGeom>
              <a:avLst/>
              <a:gdLst>
                <a:gd name="T0" fmla="*/ 20 w 40"/>
                <a:gd name="T1" fmla="*/ 0 h 40"/>
                <a:gd name="T2" fmla="*/ 20 w 40"/>
                <a:gd name="T3" fmla="*/ 0 h 40"/>
                <a:gd name="T4" fmla="*/ 28 w 40"/>
                <a:gd name="T5" fmla="*/ 0 h 40"/>
                <a:gd name="T6" fmla="*/ 34 w 40"/>
                <a:gd name="T7" fmla="*/ 4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4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4"/>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4"/>
                  </a:lnTo>
                  <a:lnTo>
                    <a:pt x="12" y="0"/>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1" name="Freeform 49"/>
            <p:cNvSpPr>
              <a:spLocks/>
            </p:cNvSpPr>
            <p:nvPr/>
          </p:nvSpPr>
          <p:spPr bwMode="auto">
            <a:xfrm>
              <a:off x="4543555" y="3914969"/>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6 h 40"/>
                <a:gd name="T18" fmla="*/ 28 w 40"/>
                <a:gd name="T19" fmla="*/ 40 h 40"/>
                <a:gd name="T20" fmla="*/ 20 w 40"/>
                <a:gd name="T21" fmla="*/ 40 h 40"/>
                <a:gd name="T22" fmla="*/ 20 w 40"/>
                <a:gd name="T23" fmla="*/ 40 h 40"/>
                <a:gd name="T24" fmla="*/ 12 w 40"/>
                <a:gd name="T25" fmla="*/ 40 h 40"/>
                <a:gd name="T26" fmla="*/ 6 w 40"/>
                <a:gd name="T27" fmla="*/ 36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6"/>
                  </a:lnTo>
                  <a:lnTo>
                    <a:pt x="28" y="40"/>
                  </a:lnTo>
                  <a:lnTo>
                    <a:pt x="20" y="40"/>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2" name="Freeform 50"/>
            <p:cNvSpPr>
              <a:spLocks/>
            </p:cNvSpPr>
            <p:nvPr/>
          </p:nvSpPr>
          <p:spPr bwMode="auto">
            <a:xfrm>
              <a:off x="4895965" y="4163614"/>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3" name="Freeform 51"/>
            <p:cNvSpPr>
              <a:spLocks/>
            </p:cNvSpPr>
            <p:nvPr/>
          </p:nvSpPr>
          <p:spPr bwMode="auto">
            <a:xfrm>
              <a:off x="4897923" y="3681987"/>
              <a:ext cx="41115" cy="4111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2 h 42"/>
                <a:gd name="T12" fmla="*/ 42 w 42"/>
                <a:gd name="T13" fmla="*/ 22 h 42"/>
                <a:gd name="T14" fmla="*/ 40 w 42"/>
                <a:gd name="T15" fmla="*/ 28 h 42"/>
                <a:gd name="T16" fmla="*/ 36 w 42"/>
                <a:gd name="T17" fmla="*/ 36 h 42"/>
                <a:gd name="T18" fmla="*/ 28 w 42"/>
                <a:gd name="T19" fmla="*/ 40 h 42"/>
                <a:gd name="T20" fmla="*/ 20 w 42"/>
                <a:gd name="T21" fmla="*/ 42 h 42"/>
                <a:gd name="T22" fmla="*/ 20 w 42"/>
                <a:gd name="T23" fmla="*/ 42 h 42"/>
                <a:gd name="T24" fmla="*/ 12 w 42"/>
                <a:gd name="T25" fmla="*/ 40 h 42"/>
                <a:gd name="T26" fmla="*/ 6 w 42"/>
                <a:gd name="T27" fmla="*/ 36 h 42"/>
                <a:gd name="T28" fmla="*/ 2 w 42"/>
                <a:gd name="T29" fmla="*/ 28 h 42"/>
                <a:gd name="T30" fmla="*/ 0 w 42"/>
                <a:gd name="T31" fmla="*/ 22 h 42"/>
                <a:gd name="T32" fmla="*/ 0 w 42"/>
                <a:gd name="T33" fmla="*/ 22 h 42"/>
                <a:gd name="T34" fmla="*/ 2 w 42"/>
                <a:gd name="T35" fmla="*/ 14 h 42"/>
                <a:gd name="T36" fmla="*/ 6 w 42"/>
                <a:gd name="T37" fmla="*/ 6 h 42"/>
                <a:gd name="T38" fmla="*/ 12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2"/>
                  </a:lnTo>
                  <a:lnTo>
                    <a:pt x="40" y="28"/>
                  </a:lnTo>
                  <a:lnTo>
                    <a:pt x="36" y="36"/>
                  </a:lnTo>
                  <a:lnTo>
                    <a:pt x="28" y="40"/>
                  </a:lnTo>
                  <a:lnTo>
                    <a:pt x="20" y="42"/>
                  </a:lnTo>
                  <a:lnTo>
                    <a:pt x="12" y="40"/>
                  </a:lnTo>
                  <a:lnTo>
                    <a:pt x="6" y="36"/>
                  </a:lnTo>
                  <a:lnTo>
                    <a:pt x="2" y="28"/>
                  </a:lnTo>
                  <a:lnTo>
                    <a:pt x="0" y="22"/>
                  </a:lnTo>
                  <a:lnTo>
                    <a:pt x="2" y="14"/>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4" name="Freeform 52"/>
            <p:cNvSpPr>
              <a:spLocks/>
            </p:cNvSpPr>
            <p:nvPr/>
          </p:nvSpPr>
          <p:spPr bwMode="auto">
            <a:xfrm>
              <a:off x="4635573" y="3517529"/>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5" name="Freeform 53"/>
            <p:cNvSpPr>
              <a:spLocks/>
            </p:cNvSpPr>
            <p:nvPr/>
          </p:nvSpPr>
          <p:spPr bwMode="auto">
            <a:xfrm>
              <a:off x="4809820" y="3517529"/>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6" name="Freeform 54"/>
            <p:cNvSpPr>
              <a:spLocks/>
            </p:cNvSpPr>
            <p:nvPr/>
          </p:nvSpPr>
          <p:spPr bwMode="auto">
            <a:xfrm>
              <a:off x="4249880" y="3241474"/>
              <a:ext cx="39157" cy="4111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7" name="Freeform 55"/>
            <p:cNvSpPr>
              <a:spLocks/>
            </p:cNvSpPr>
            <p:nvPr/>
          </p:nvSpPr>
          <p:spPr bwMode="auto">
            <a:xfrm>
              <a:off x="3817198" y="3315872"/>
              <a:ext cx="41115" cy="39157"/>
            </a:xfrm>
            <a:custGeom>
              <a:avLst/>
              <a:gdLst>
                <a:gd name="T0" fmla="*/ 20 w 42"/>
                <a:gd name="T1" fmla="*/ 0 h 40"/>
                <a:gd name="T2" fmla="*/ 20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0 w 42"/>
                <a:gd name="T21" fmla="*/ 40 h 40"/>
                <a:gd name="T22" fmla="*/ 20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0 w 42"/>
                <a:gd name="T41" fmla="*/ 0 h 40"/>
                <a:gd name="T42" fmla="*/ 20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0" y="0"/>
                  </a:moveTo>
                  <a:lnTo>
                    <a:pt x="20" y="0"/>
                  </a:lnTo>
                  <a:lnTo>
                    <a:pt x="28" y="2"/>
                  </a:lnTo>
                  <a:lnTo>
                    <a:pt x="36" y="6"/>
                  </a:lnTo>
                  <a:lnTo>
                    <a:pt x="40" y="12"/>
                  </a:lnTo>
                  <a:lnTo>
                    <a:pt x="42" y="20"/>
                  </a:lnTo>
                  <a:lnTo>
                    <a:pt x="40" y="28"/>
                  </a:lnTo>
                  <a:lnTo>
                    <a:pt x="36" y="34"/>
                  </a:lnTo>
                  <a:lnTo>
                    <a:pt x="28" y="38"/>
                  </a:lnTo>
                  <a:lnTo>
                    <a:pt x="20" y="40"/>
                  </a:lnTo>
                  <a:lnTo>
                    <a:pt x="14" y="38"/>
                  </a:lnTo>
                  <a:lnTo>
                    <a:pt x="6" y="34"/>
                  </a:lnTo>
                  <a:lnTo>
                    <a:pt x="2" y="28"/>
                  </a:lnTo>
                  <a:lnTo>
                    <a:pt x="0" y="20"/>
                  </a:lnTo>
                  <a:lnTo>
                    <a:pt x="2" y="12"/>
                  </a:lnTo>
                  <a:lnTo>
                    <a:pt x="6" y="6"/>
                  </a:lnTo>
                  <a:lnTo>
                    <a:pt x="14"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8" name="Freeform 56"/>
            <p:cNvSpPr>
              <a:spLocks/>
            </p:cNvSpPr>
            <p:nvPr/>
          </p:nvSpPr>
          <p:spPr bwMode="auto">
            <a:xfrm>
              <a:off x="4130452" y="2887106"/>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69" name="Freeform 57"/>
            <p:cNvSpPr>
              <a:spLocks/>
            </p:cNvSpPr>
            <p:nvPr/>
          </p:nvSpPr>
          <p:spPr bwMode="auto">
            <a:xfrm>
              <a:off x="4304699" y="2828371"/>
              <a:ext cx="39157" cy="41115"/>
            </a:xfrm>
            <a:custGeom>
              <a:avLst/>
              <a:gdLst>
                <a:gd name="T0" fmla="*/ 20 w 40"/>
                <a:gd name="T1" fmla="*/ 0 h 42"/>
                <a:gd name="T2" fmla="*/ 20 w 40"/>
                <a:gd name="T3" fmla="*/ 0 h 42"/>
                <a:gd name="T4" fmla="*/ 28 w 40"/>
                <a:gd name="T5" fmla="*/ 2 h 42"/>
                <a:gd name="T6" fmla="*/ 34 w 40"/>
                <a:gd name="T7" fmla="*/ 6 h 42"/>
                <a:gd name="T8" fmla="*/ 38 w 40"/>
                <a:gd name="T9" fmla="*/ 12 h 42"/>
                <a:gd name="T10" fmla="*/ 40 w 40"/>
                <a:gd name="T11" fmla="*/ 20 h 42"/>
                <a:gd name="T12" fmla="*/ 40 w 40"/>
                <a:gd name="T13" fmla="*/ 20 h 42"/>
                <a:gd name="T14" fmla="*/ 38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2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2"/>
                  </a:lnTo>
                  <a:lnTo>
                    <a:pt x="40" y="20"/>
                  </a:lnTo>
                  <a:lnTo>
                    <a:pt x="38" y="28"/>
                  </a:lnTo>
                  <a:lnTo>
                    <a:pt x="34" y="36"/>
                  </a:lnTo>
                  <a:lnTo>
                    <a:pt x="28" y="40"/>
                  </a:lnTo>
                  <a:lnTo>
                    <a:pt x="20" y="42"/>
                  </a:lnTo>
                  <a:lnTo>
                    <a:pt x="12" y="40"/>
                  </a:lnTo>
                  <a:lnTo>
                    <a:pt x="6" y="36"/>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0" name="Freeform 58"/>
            <p:cNvSpPr>
              <a:spLocks/>
            </p:cNvSpPr>
            <p:nvPr/>
          </p:nvSpPr>
          <p:spPr bwMode="auto">
            <a:xfrm>
              <a:off x="4559217" y="2986956"/>
              <a:ext cx="39157" cy="4111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1" name="Freeform 59"/>
            <p:cNvSpPr>
              <a:spLocks/>
            </p:cNvSpPr>
            <p:nvPr/>
          </p:nvSpPr>
          <p:spPr bwMode="auto">
            <a:xfrm>
              <a:off x="3564637" y="2822498"/>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40 h 40"/>
                <a:gd name="T20" fmla="*/ 20 w 40"/>
                <a:gd name="T21" fmla="*/ 40 h 40"/>
                <a:gd name="T22" fmla="*/ 20 w 40"/>
                <a:gd name="T23" fmla="*/ 40 h 40"/>
                <a:gd name="T24" fmla="*/ 12 w 40"/>
                <a:gd name="T25" fmla="*/ 40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40"/>
                  </a:lnTo>
                  <a:lnTo>
                    <a:pt x="20" y="40"/>
                  </a:lnTo>
                  <a:lnTo>
                    <a:pt x="12" y="40"/>
                  </a:lnTo>
                  <a:lnTo>
                    <a:pt x="6" y="34"/>
                  </a:lnTo>
                  <a:lnTo>
                    <a:pt x="0" y="28"/>
                  </a:lnTo>
                  <a:lnTo>
                    <a:pt x="0" y="20"/>
                  </a:lnTo>
                  <a:lnTo>
                    <a:pt x="0"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2" name="Freeform 60"/>
            <p:cNvSpPr>
              <a:spLocks/>
            </p:cNvSpPr>
            <p:nvPr/>
          </p:nvSpPr>
          <p:spPr bwMode="auto">
            <a:xfrm>
              <a:off x="4026686" y="2560148"/>
              <a:ext cx="39157" cy="39157"/>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0"/>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3" name="Freeform 61"/>
            <p:cNvSpPr>
              <a:spLocks/>
            </p:cNvSpPr>
            <p:nvPr/>
          </p:nvSpPr>
          <p:spPr bwMode="auto">
            <a:xfrm>
              <a:off x="4545513" y="2693281"/>
              <a:ext cx="41115" cy="41115"/>
            </a:xfrm>
            <a:custGeom>
              <a:avLst/>
              <a:gdLst>
                <a:gd name="T0" fmla="*/ 22 w 42"/>
                <a:gd name="T1" fmla="*/ 0 h 42"/>
                <a:gd name="T2" fmla="*/ 22 w 42"/>
                <a:gd name="T3" fmla="*/ 0 h 42"/>
                <a:gd name="T4" fmla="*/ 30 w 42"/>
                <a:gd name="T5" fmla="*/ 2 h 42"/>
                <a:gd name="T6" fmla="*/ 36 w 42"/>
                <a:gd name="T7" fmla="*/ 6 h 42"/>
                <a:gd name="T8" fmla="*/ 40 w 42"/>
                <a:gd name="T9" fmla="*/ 14 h 42"/>
                <a:gd name="T10" fmla="*/ 42 w 42"/>
                <a:gd name="T11" fmla="*/ 22 h 42"/>
                <a:gd name="T12" fmla="*/ 42 w 42"/>
                <a:gd name="T13" fmla="*/ 22 h 42"/>
                <a:gd name="T14" fmla="*/ 40 w 42"/>
                <a:gd name="T15" fmla="*/ 30 h 42"/>
                <a:gd name="T16" fmla="*/ 36 w 42"/>
                <a:gd name="T17" fmla="*/ 36 h 42"/>
                <a:gd name="T18" fmla="*/ 30 w 42"/>
                <a:gd name="T19" fmla="*/ 40 h 42"/>
                <a:gd name="T20" fmla="*/ 22 w 42"/>
                <a:gd name="T21" fmla="*/ 42 h 42"/>
                <a:gd name="T22" fmla="*/ 22 w 42"/>
                <a:gd name="T23" fmla="*/ 42 h 42"/>
                <a:gd name="T24" fmla="*/ 14 w 42"/>
                <a:gd name="T25" fmla="*/ 40 h 42"/>
                <a:gd name="T26" fmla="*/ 6 w 42"/>
                <a:gd name="T27" fmla="*/ 36 h 42"/>
                <a:gd name="T28" fmla="*/ 2 w 42"/>
                <a:gd name="T29" fmla="*/ 30 h 42"/>
                <a:gd name="T30" fmla="*/ 0 w 42"/>
                <a:gd name="T31" fmla="*/ 22 h 42"/>
                <a:gd name="T32" fmla="*/ 0 w 42"/>
                <a:gd name="T33" fmla="*/ 22 h 42"/>
                <a:gd name="T34" fmla="*/ 2 w 42"/>
                <a:gd name="T35" fmla="*/ 14 h 42"/>
                <a:gd name="T36" fmla="*/ 6 w 42"/>
                <a:gd name="T37" fmla="*/ 6 h 42"/>
                <a:gd name="T38" fmla="*/ 14 w 42"/>
                <a:gd name="T39" fmla="*/ 2 h 42"/>
                <a:gd name="T40" fmla="*/ 22 w 42"/>
                <a:gd name="T41" fmla="*/ 0 h 42"/>
                <a:gd name="T42" fmla="*/ 22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2" y="0"/>
                  </a:moveTo>
                  <a:lnTo>
                    <a:pt x="22" y="0"/>
                  </a:lnTo>
                  <a:lnTo>
                    <a:pt x="30" y="2"/>
                  </a:lnTo>
                  <a:lnTo>
                    <a:pt x="36" y="6"/>
                  </a:lnTo>
                  <a:lnTo>
                    <a:pt x="40" y="14"/>
                  </a:lnTo>
                  <a:lnTo>
                    <a:pt x="42" y="22"/>
                  </a:lnTo>
                  <a:lnTo>
                    <a:pt x="40" y="30"/>
                  </a:lnTo>
                  <a:lnTo>
                    <a:pt x="36" y="36"/>
                  </a:lnTo>
                  <a:lnTo>
                    <a:pt x="30" y="40"/>
                  </a:lnTo>
                  <a:lnTo>
                    <a:pt x="22" y="42"/>
                  </a:lnTo>
                  <a:lnTo>
                    <a:pt x="14" y="40"/>
                  </a:lnTo>
                  <a:lnTo>
                    <a:pt x="6" y="36"/>
                  </a:lnTo>
                  <a:lnTo>
                    <a:pt x="2" y="30"/>
                  </a:lnTo>
                  <a:lnTo>
                    <a:pt x="0" y="22"/>
                  </a:lnTo>
                  <a:lnTo>
                    <a:pt x="2" y="14"/>
                  </a:lnTo>
                  <a:lnTo>
                    <a:pt x="6" y="6"/>
                  </a:lnTo>
                  <a:lnTo>
                    <a:pt x="14" y="2"/>
                  </a:lnTo>
                  <a:lnTo>
                    <a:pt x="22"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4" name="Freeform 62"/>
            <p:cNvSpPr>
              <a:spLocks/>
            </p:cNvSpPr>
            <p:nvPr/>
          </p:nvSpPr>
          <p:spPr bwMode="auto">
            <a:xfrm>
              <a:off x="5007561" y="2321292"/>
              <a:ext cx="41115" cy="39157"/>
            </a:xfrm>
            <a:custGeom>
              <a:avLst/>
              <a:gdLst>
                <a:gd name="T0" fmla="*/ 22 w 42"/>
                <a:gd name="T1" fmla="*/ 0 h 40"/>
                <a:gd name="T2" fmla="*/ 22 w 42"/>
                <a:gd name="T3" fmla="*/ 0 h 40"/>
                <a:gd name="T4" fmla="*/ 30 w 42"/>
                <a:gd name="T5" fmla="*/ 0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0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0"/>
                  </a:lnTo>
                  <a:lnTo>
                    <a:pt x="36" y="6"/>
                  </a:lnTo>
                  <a:lnTo>
                    <a:pt x="40" y="12"/>
                  </a:lnTo>
                  <a:lnTo>
                    <a:pt x="42" y="20"/>
                  </a:lnTo>
                  <a:lnTo>
                    <a:pt x="40" y="28"/>
                  </a:lnTo>
                  <a:lnTo>
                    <a:pt x="36" y="34"/>
                  </a:lnTo>
                  <a:lnTo>
                    <a:pt x="30" y="38"/>
                  </a:lnTo>
                  <a:lnTo>
                    <a:pt x="22" y="40"/>
                  </a:lnTo>
                  <a:lnTo>
                    <a:pt x="14" y="38"/>
                  </a:lnTo>
                  <a:lnTo>
                    <a:pt x="6" y="34"/>
                  </a:lnTo>
                  <a:lnTo>
                    <a:pt x="2" y="28"/>
                  </a:lnTo>
                  <a:lnTo>
                    <a:pt x="0" y="20"/>
                  </a:lnTo>
                  <a:lnTo>
                    <a:pt x="2" y="12"/>
                  </a:lnTo>
                  <a:lnTo>
                    <a:pt x="6" y="6"/>
                  </a:lnTo>
                  <a:lnTo>
                    <a:pt x="14" y="0"/>
                  </a:lnTo>
                  <a:lnTo>
                    <a:pt x="22"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5" name="Freeform 63"/>
            <p:cNvSpPr>
              <a:spLocks/>
            </p:cNvSpPr>
            <p:nvPr/>
          </p:nvSpPr>
          <p:spPr bwMode="auto">
            <a:xfrm>
              <a:off x="5109369" y="2084394"/>
              <a:ext cx="39157" cy="41115"/>
            </a:xfrm>
            <a:custGeom>
              <a:avLst/>
              <a:gdLst>
                <a:gd name="T0" fmla="*/ 20 w 40"/>
                <a:gd name="T1" fmla="*/ 0 h 42"/>
                <a:gd name="T2" fmla="*/ 20 w 40"/>
                <a:gd name="T3" fmla="*/ 0 h 42"/>
                <a:gd name="T4" fmla="*/ 28 w 40"/>
                <a:gd name="T5" fmla="*/ 2 h 42"/>
                <a:gd name="T6" fmla="*/ 34 w 40"/>
                <a:gd name="T7" fmla="*/ 6 h 42"/>
                <a:gd name="T8" fmla="*/ 40 w 40"/>
                <a:gd name="T9" fmla="*/ 14 h 42"/>
                <a:gd name="T10" fmla="*/ 40 w 40"/>
                <a:gd name="T11" fmla="*/ 20 h 42"/>
                <a:gd name="T12" fmla="*/ 40 w 40"/>
                <a:gd name="T13" fmla="*/ 20 h 42"/>
                <a:gd name="T14" fmla="*/ 40 w 40"/>
                <a:gd name="T15" fmla="*/ 28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2 w 40"/>
                <a:gd name="T29" fmla="*/ 28 h 42"/>
                <a:gd name="T30" fmla="*/ 0 w 40"/>
                <a:gd name="T31" fmla="*/ 20 h 42"/>
                <a:gd name="T32" fmla="*/ 0 w 40"/>
                <a:gd name="T33" fmla="*/ 20 h 42"/>
                <a:gd name="T34" fmla="*/ 2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40" y="14"/>
                  </a:lnTo>
                  <a:lnTo>
                    <a:pt x="40" y="20"/>
                  </a:lnTo>
                  <a:lnTo>
                    <a:pt x="40" y="28"/>
                  </a:lnTo>
                  <a:lnTo>
                    <a:pt x="34" y="36"/>
                  </a:lnTo>
                  <a:lnTo>
                    <a:pt x="28" y="40"/>
                  </a:lnTo>
                  <a:lnTo>
                    <a:pt x="20" y="42"/>
                  </a:lnTo>
                  <a:lnTo>
                    <a:pt x="12" y="40"/>
                  </a:lnTo>
                  <a:lnTo>
                    <a:pt x="6" y="36"/>
                  </a:lnTo>
                  <a:lnTo>
                    <a:pt x="2" y="28"/>
                  </a:lnTo>
                  <a:lnTo>
                    <a:pt x="0" y="20"/>
                  </a:lnTo>
                  <a:lnTo>
                    <a:pt x="2" y="14"/>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6" name="Freeform 64"/>
            <p:cNvSpPr>
              <a:spLocks/>
            </p:cNvSpPr>
            <p:nvPr/>
          </p:nvSpPr>
          <p:spPr bwMode="auto">
            <a:xfrm>
              <a:off x="5162230" y="1872948"/>
              <a:ext cx="39157" cy="41115"/>
            </a:xfrm>
            <a:custGeom>
              <a:avLst/>
              <a:gdLst>
                <a:gd name="T0" fmla="*/ 20 w 40"/>
                <a:gd name="T1" fmla="*/ 0 h 42"/>
                <a:gd name="T2" fmla="*/ 20 w 40"/>
                <a:gd name="T3" fmla="*/ 0 h 42"/>
                <a:gd name="T4" fmla="*/ 28 w 40"/>
                <a:gd name="T5" fmla="*/ 2 h 42"/>
                <a:gd name="T6" fmla="*/ 34 w 40"/>
                <a:gd name="T7" fmla="*/ 6 h 42"/>
                <a:gd name="T8" fmla="*/ 38 w 40"/>
                <a:gd name="T9" fmla="*/ 14 h 42"/>
                <a:gd name="T10" fmla="*/ 40 w 40"/>
                <a:gd name="T11" fmla="*/ 22 h 42"/>
                <a:gd name="T12" fmla="*/ 40 w 40"/>
                <a:gd name="T13" fmla="*/ 22 h 42"/>
                <a:gd name="T14" fmla="*/ 38 w 40"/>
                <a:gd name="T15" fmla="*/ 30 h 42"/>
                <a:gd name="T16" fmla="*/ 34 w 40"/>
                <a:gd name="T17" fmla="*/ 36 h 42"/>
                <a:gd name="T18" fmla="*/ 28 w 40"/>
                <a:gd name="T19" fmla="*/ 40 h 42"/>
                <a:gd name="T20" fmla="*/ 20 w 40"/>
                <a:gd name="T21" fmla="*/ 42 h 42"/>
                <a:gd name="T22" fmla="*/ 20 w 40"/>
                <a:gd name="T23" fmla="*/ 42 h 42"/>
                <a:gd name="T24" fmla="*/ 12 w 40"/>
                <a:gd name="T25" fmla="*/ 40 h 42"/>
                <a:gd name="T26" fmla="*/ 6 w 40"/>
                <a:gd name="T27" fmla="*/ 36 h 42"/>
                <a:gd name="T28" fmla="*/ 0 w 40"/>
                <a:gd name="T29" fmla="*/ 30 h 42"/>
                <a:gd name="T30" fmla="*/ 0 w 40"/>
                <a:gd name="T31" fmla="*/ 22 h 42"/>
                <a:gd name="T32" fmla="*/ 0 w 40"/>
                <a:gd name="T33" fmla="*/ 22 h 42"/>
                <a:gd name="T34" fmla="*/ 0 w 40"/>
                <a:gd name="T35" fmla="*/ 14 h 42"/>
                <a:gd name="T36" fmla="*/ 6 w 40"/>
                <a:gd name="T37" fmla="*/ 6 h 42"/>
                <a:gd name="T38" fmla="*/ 12 w 40"/>
                <a:gd name="T39" fmla="*/ 2 h 42"/>
                <a:gd name="T40" fmla="*/ 20 w 40"/>
                <a:gd name="T41" fmla="*/ 0 h 42"/>
                <a:gd name="T42" fmla="*/ 20 w 40"/>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2">
                  <a:moveTo>
                    <a:pt x="20" y="0"/>
                  </a:moveTo>
                  <a:lnTo>
                    <a:pt x="20" y="0"/>
                  </a:lnTo>
                  <a:lnTo>
                    <a:pt x="28" y="2"/>
                  </a:lnTo>
                  <a:lnTo>
                    <a:pt x="34" y="6"/>
                  </a:lnTo>
                  <a:lnTo>
                    <a:pt x="38" y="14"/>
                  </a:lnTo>
                  <a:lnTo>
                    <a:pt x="40" y="22"/>
                  </a:lnTo>
                  <a:lnTo>
                    <a:pt x="38" y="30"/>
                  </a:lnTo>
                  <a:lnTo>
                    <a:pt x="34" y="36"/>
                  </a:lnTo>
                  <a:lnTo>
                    <a:pt x="28" y="40"/>
                  </a:lnTo>
                  <a:lnTo>
                    <a:pt x="20" y="42"/>
                  </a:lnTo>
                  <a:lnTo>
                    <a:pt x="12" y="40"/>
                  </a:lnTo>
                  <a:lnTo>
                    <a:pt x="6" y="36"/>
                  </a:lnTo>
                  <a:lnTo>
                    <a:pt x="0" y="30"/>
                  </a:lnTo>
                  <a:lnTo>
                    <a:pt x="0" y="22"/>
                  </a:lnTo>
                  <a:lnTo>
                    <a:pt x="0" y="14"/>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7" name="Freeform 65"/>
            <p:cNvSpPr>
              <a:spLocks/>
            </p:cNvSpPr>
            <p:nvPr/>
          </p:nvSpPr>
          <p:spPr bwMode="auto">
            <a:xfrm>
              <a:off x="3351233" y="3141625"/>
              <a:ext cx="50904" cy="50904"/>
            </a:xfrm>
            <a:custGeom>
              <a:avLst/>
              <a:gdLst>
                <a:gd name="T0" fmla="*/ 26 w 52"/>
                <a:gd name="T1" fmla="*/ 0 h 52"/>
                <a:gd name="T2" fmla="*/ 26 w 52"/>
                <a:gd name="T3" fmla="*/ 0 h 52"/>
                <a:gd name="T4" fmla="*/ 36 w 52"/>
                <a:gd name="T5" fmla="*/ 4 h 52"/>
                <a:gd name="T6" fmla="*/ 44 w 52"/>
                <a:gd name="T7" fmla="*/ 8 h 52"/>
                <a:gd name="T8" fmla="*/ 50 w 52"/>
                <a:gd name="T9" fmla="*/ 16 h 52"/>
                <a:gd name="T10" fmla="*/ 52 w 52"/>
                <a:gd name="T11" fmla="*/ 26 h 52"/>
                <a:gd name="T12" fmla="*/ 52 w 52"/>
                <a:gd name="T13" fmla="*/ 26 h 52"/>
                <a:gd name="T14" fmla="*/ 50 w 52"/>
                <a:gd name="T15" fmla="*/ 36 h 52"/>
                <a:gd name="T16" fmla="*/ 44 w 52"/>
                <a:gd name="T17" fmla="*/ 44 h 52"/>
                <a:gd name="T18" fmla="*/ 36 w 52"/>
                <a:gd name="T19" fmla="*/ 50 h 52"/>
                <a:gd name="T20" fmla="*/ 26 w 52"/>
                <a:gd name="T21" fmla="*/ 52 h 52"/>
                <a:gd name="T22" fmla="*/ 26 w 52"/>
                <a:gd name="T23" fmla="*/ 52 h 52"/>
                <a:gd name="T24" fmla="*/ 16 w 52"/>
                <a:gd name="T25" fmla="*/ 50 h 52"/>
                <a:gd name="T26" fmla="*/ 8 w 52"/>
                <a:gd name="T27" fmla="*/ 44 h 52"/>
                <a:gd name="T28" fmla="*/ 2 w 52"/>
                <a:gd name="T29" fmla="*/ 36 h 52"/>
                <a:gd name="T30" fmla="*/ 0 w 52"/>
                <a:gd name="T31" fmla="*/ 26 h 52"/>
                <a:gd name="T32" fmla="*/ 0 w 52"/>
                <a:gd name="T33" fmla="*/ 26 h 52"/>
                <a:gd name="T34" fmla="*/ 2 w 52"/>
                <a:gd name="T35" fmla="*/ 16 h 52"/>
                <a:gd name="T36" fmla="*/ 8 w 52"/>
                <a:gd name="T37" fmla="*/ 8 h 52"/>
                <a:gd name="T38" fmla="*/ 16 w 52"/>
                <a:gd name="T39" fmla="*/ 4 h 52"/>
                <a:gd name="T40" fmla="*/ 26 w 52"/>
                <a:gd name="T41" fmla="*/ 0 h 52"/>
                <a:gd name="T42" fmla="*/ 26 w 52"/>
                <a:gd name="T43" fmla="*/ 0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2" h="52">
                  <a:moveTo>
                    <a:pt x="26" y="0"/>
                  </a:moveTo>
                  <a:lnTo>
                    <a:pt x="26" y="0"/>
                  </a:lnTo>
                  <a:lnTo>
                    <a:pt x="36" y="4"/>
                  </a:lnTo>
                  <a:lnTo>
                    <a:pt x="44" y="8"/>
                  </a:lnTo>
                  <a:lnTo>
                    <a:pt x="50" y="16"/>
                  </a:lnTo>
                  <a:lnTo>
                    <a:pt x="52" y="26"/>
                  </a:lnTo>
                  <a:lnTo>
                    <a:pt x="50" y="36"/>
                  </a:lnTo>
                  <a:lnTo>
                    <a:pt x="44" y="44"/>
                  </a:lnTo>
                  <a:lnTo>
                    <a:pt x="36" y="50"/>
                  </a:lnTo>
                  <a:lnTo>
                    <a:pt x="26" y="52"/>
                  </a:lnTo>
                  <a:lnTo>
                    <a:pt x="16" y="50"/>
                  </a:lnTo>
                  <a:lnTo>
                    <a:pt x="8" y="44"/>
                  </a:lnTo>
                  <a:lnTo>
                    <a:pt x="2" y="36"/>
                  </a:lnTo>
                  <a:lnTo>
                    <a:pt x="0" y="26"/>
                  </a:lnTo>
                  <a:lnTo>
                    <a:pt x="2" y="16"/>
                  </a:lnTo>
                  <a:lnTo>
                    <a:pt x="8" y="8"/>
                  </a:lnTo>
                  <a:lnTo>
                    <a:pt x="16" y="4"/>
                  </a:lnTo>
                  <a:lnTo>
                    <a:pt x="26"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8" name="Freeform 66"/>
            <p:cNvSpPr>
              <a:spLocks/>
            </p:cNvSpPr>
            <p:nvPr/>
          </p:nvSpPr>
          <p:spPr bwMode="auto">
            <a:xfrm>
              <a:off x="3999277" y="4954580"/>
              <a:ext cx="39157" cy="39157"/>
            </a:xfrm>
            <a:custGeom>
              <a:avLst/>
              <a:gdLst>
                <a:gd name="T0" fmla="*/ 20 w 40"/>
                <a:gd name="T1" fmla="*/ 0 h 40"/>
                <a:gd name="T2" fmla="*/ 20 w 40"/>
                <a:gd name="T3" fmla="*/ 0 h 40"/>
                <a:gd name="T4" fmla="*/ 28 w 40"/>
                <a:gd name="T5" fmla="*/ 2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0 w 40"/>
                <a:gd name="T29" fmla="*/ 28 h 40"/>
                <a:gd name="T30" fmla="*/ 0 w 40"/>
                <a:gd name="T31" fmla="*/ 20 h 40"/>
                <a:gd name="T32" fmla="*/ 0 w 40"/>
                <a:gd name="T33" fmla="*/ 20 h 40"/>
                <a:gd name="T34" fmla="*/ 0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38" y="12"/>
                  </a:lnTo>
                  <a:lnTo>
                    <a:pt x="40" y="20"/>
                  </a:lnTo>
                  <a:lnTo>
                    <a:pt x="38" y="28"/>
                  </a:lnTo>
                  <a:lnTo>
                    <a:pt x="34" y="34"/>
                  </a:lnTo>
                  <a:lnTo>
                    <a:pt x="28" y="38"/>
                  </a:lnTo>
                  <a:lnTo>
                    <a:pt x="20" y="40"/>
                  </a:lnTo>
                  <a:lnTo>
                    <a:pt x="12" y="38"/>
                  </a:lnTo>
                  <a:lnTo>
                    <a:pt x="6" y="34"/>
                  </a:lnTo>
                  <a:lnTo>
                    <a:pt x="0" y="28"/>
                  </a:lnTo>
                  <a:lnTo>
                    <a:pt x="0" y="20"/>
                  </a:lnTo>
                  <a:lnTo>
                    <a:pt x="0"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79" name="Freeform 67"/>
            <p:cNvSpPr>
              <a:spLocks/>
            </p:cNvSpPr>
            <p:nvPr/>
          </p:nvSpPr>
          <p:spPr bwMode="auto">
            <a:xfrm>
              <a:off x="4412380" y="4651115"/>
              <a:ext cx="41115" cy="39157"/>
            </a:xfrm>
            <a:custGeom>
              <a:avLst/>
              <a:gdLst>
                <a:gd name="T0" fmla="*/ 22 w 42"/>
                <a:gd name="T1" fmla="*/ 0 h 40"/>
                <a:gd name="T2" fmla="*/ 22 w 42"/>
                <a:gd name="T3" fmla="*/ 0 h 40"/>
                <a:gd name="T4" fmla="*/ 30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30 w 42"/>
                <a:gd name="T19" fmla="*/ 40 h 40"/>
                <a:gd name="T20" fmla="*/ 22 w 42"/>
                <a:gd name="T21" fmla="*/ 40 h 40"/>
                <a:gd name="T22" fmla="*/ 22 w 42"/>
                <a:gd name="T23" fmla="*/ 40 h 40"/>
                <a:gd name="T24" fmla="*/ 14 w 42"/>
                <a:gd name="T25" fmla="*/ 40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30" y="2"/>
                  </a:lnTo>
                  <a:lnTo>
                    <a:pt x="36" y="6"/>
                  </a:lnTo>
                  <a:lnTo>
                    <a:pt x="40" y="12"/>
                  </a:lnTo>
                  <a:lnTo>
                    <a:pt x="42" y="20"/>
                  </a:lnTo>
                  <a:lnTo>
                    <a:pt x="40" y="28"/>
                  </a:lnTo>
                  <a:lnTo>
                    <a:pt x="36" y="34"/>
                  </a:lnTo>
                  <a:lnTo>
                    <a:pt x="30" y="40"/>
                  </a:lnTo>
                  <a:lnTo>
                    <a:pt x="22" y="40"/>
                  </a:lnTo>
                  <a:lnTo>
                    <a:pt x="14" y="40"/>
                  </a:lnTo>
                  <a:lnTo>
                    <a:pt x="6" y="34"/>
                  </a:lnTo>
                  <a:lnTo>
                    <a:pt x="2" y="28"/>
                  </a:lnTo>
                  <a:lnTo>
                    <a:pt x="0" y="20"/>
                  </a:lnTo>
                  <a:lnTo>
                    <a:pt x="2" y="12"/>
                  </a:lnTo>
                  <a:lnTo>
                    <a:pt x="6" y="6"/>
                  </a:lnTo>
                  <a:lnTo>
                    <a:pt x="14" y="2"/>
                  </a:lnTo>
                  <a:lnTo>
                    <a:pt x="22"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0" name="Freeform 68"/>
            <p:cNvSpPr>
              <a:spLocks/>
            </p:cNvSpPr>
            <p:nvPr/>
          </p:nvSpPr>
          <p:spPr bwMode="auto">
            <a:xfrm>
              <a:off x="5134821" y="4265422"/>
              <a:ext cx="39157" cy="39157"/>
            </a:xfrm>
            <a:custGeom>
              <a:avLst/>
              <a:gdLst>
                <a:gd name="T0" fmla="*/ 20 w 40"/>
                <a:gd name="T1" fmla="*/ 0 h 40"/>
                <a:gd name="T2" fmla="*/ 20 w 40"/>
                <a:gd name="T3" fmla="*/ 0 h 40"/>
                <a:gd name="T4" fmla="*/ 28 w 40"/>
                <a:gd name="T5" fmla="*/ 2 h 40"/>
                <a:gd name="T6" fmla="*/ 34 w 40"/>
                <a:gd name="T7" fmla="*/ 6 h 40"/>
                <a:gd name="T8" fmla="*/ 40 w 40"/>
                <a:gd name="T9" fmla="*/ 12 h 40"/>
                <a:gd name="T10" fmla="*/ 40 w 40"/>
                <a:gd name="T11" fmla="*/ 20 h 40"/>
                <a:gd name="T12" fmla="*/ 40 w 40"/>
                <a:gd name="T13" fmla="*/ 20 h 40"/>
                <a:gd name="T14" fmla="*/ 40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2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2"/>
                  </a:lnTo>
                  <a:lnTo>
                    <a:pt x="34" y="6"/>
                  </a:lnTo>
                  <a:lnTo>
                    <a:pt x="40" y="12"/>
                  </a:lnTo>
                  <a:lnTo>
                    <a:pt x="40" y="20"/>
                  </a:lnTo>
                  <a:lnTo>
                    <a:pt x="40" y="28"/>
                  </a:lnTo>
                  <a:lnTo>
                    <a:pt x="34" y="34"/>
                  </a:lnTo>
                  <a:lnTo>
                    <a:pt x="28" y="38"/>
                  </a:lnTo>
                  <a:lnTo>
                    <a:pt x="20" y="40"/>
                  </a:lnTo>
                  <a:lnTo>
                    <a:pt x="12" y="38"/>
                  </a:lnTo>
                  <a:lnTo>
                    <a:pt x="6" y="34"/>
                  </a:lnTo>
                  <a:lnTo>
                    <a:pt x="2" y="28"/>
                  </a:lnTo>
                  <a:lnTo>
                    <a:pt x="0" y="20"/>
                  </a:lnTo>
                  <a:lnTo>
                    <a:pt x="2" y="12"/>
                  </a:lnTo>
                  <a:lnTo>
                    <a:pt x="6" y="6"/>
                  </a:lnTo>
                  <a:lnTo>
                    <a:pt x="12"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1" name="Freeform 69"/>
            <p:cNvSpPr>
              <a:spLocks/>
            </p:cNvSpPr>
            <p:nvPr/>
          </p:nvSpPr>
          <p:spPr bwMode="auto">
            <a:xfrm>
              <a:off x="5027140" y="3544939"/>
              <a:ext cx="58735" cy="58735"/>
            </a:xfrm>
            <a:custGeom>
              <a:avLst/>
              <a:gdLst>
                <a:gd name="T0" fmla="*/ 30 w 60"/>
                <a:gd name="T1" fmla="*/ 0 h 60"/>
                <a:gd name="T2" fmla="*/ 30 w 60"/>
                <a:gd name="T3" fmla="*/ 0 h 60"/>
                <a:gd name="T4" fmla="*/ 36 w 60"/>
                <a:gd name="T5" fmla="*/ 2 h 60"/>
                <a:gd name="T6" fmla="*/ 42 w 60"/>
                <a:gd name="T7" fmla="*/ 2 h 60"/>
                <a:gd name="T8" fmla="*/ 52 w 60"/>
                <a:gd name="T9" fmla="*/ 10 h 60"/>
                <a:gd name="T10" fmla="*/ 58 w 60"/>
                <a:gd name="T11" fmla="*/ 20 h 60"/>
                <a:gd name="T12" fmla="*/ 60 w 60"/>
                <a:gd name="T13" fmla="*/ 24 h 60"/>
                <a:gd name="T14" fmla="*/ 60 w 60"/>
                <a:gd name="T15" fmla="*/ 30 h 60"/>
                <a:gd name="T16" fmla="*/ 60 w 60"/>
                <a:gd name="T17" fmla="*/ 30 h 60"/>
                <a:gd name="T18" fmla="*/ 60 w 60"/>
                <a:gd name="T19" fmla="*/ 36 h 60"/>
                <a:gd name="T20" fmla="*/ 58 w 60"/>
                <a:gd name="T21" fmla="*/ 42 h 60"/>
                <a:gd name="T22" fmla="*/ 52 w 60"/>
                <a:gd name="T23" fmla="*/ 52 h 60"/>
                <a:gd name="T24" fmla="*/ 42 w 60"/>
                <a:gd name="T25" fmla="*/ 58 h 60"/>
                <a:gd name="T26" fmla="*/ 36 w 60"/>
                <a:gd name="T27" fmla="*/ 60 h 60"/>
                <a:gd name="T28" fmla="*/ 30 w 60"/>
                <a:gd name="T29" fmla="*/ 60 h 60"/>
                <a:gd name="T30" fmla="*/ 30 w 60"/>
                <a:gd name="T31" fmla="*/ 60 h 60"/>
                <a:gd name="T32" fmla="*/ 24 w 60"/>
                <a:gd name="T33" fmla="*/ 60 h 60"/>
                <a:gd name="T34" fmla="*/ 18 w 60"/>
                <a:gd name="T35" fmla="*/ 58 h 60"/>
                <a:gd name="T36" fmla="*/ 8 w 60"/>
                <a:gd name="T37" fmla="*/ 52 h 60"/>
                <a:gd name="T38" fmla="*/ 2 w 60"/>
                <a:gd name="T39" fmla="*/ 42 h 60"/>
                <a:gd name="T40" fmla="*/ 0 w 60"/>
                <a:gd name="T41" fmla="*/ 36 h 60"/>
                <a:gd name="T42" fmla="*/ 0 w 60"/>
                <a:gd name="T43" fmla="*/ 30 h 60"/>
                <a:gd name="T44" fmla="*/ 0 w 60"/>
                <a:gd name="T45" fmla="*/ 30 h 60"/>
                <a:gd name="T46" fmla="*/ 0 w 60"/>
                <a:gd name="T47" fmla="*/ 24 h 60"/>
                <a:gd name="T48" fmla="*/ 2 w 60"/>
                <a:gd name="T49" fmla="*/ 20 h 60"/>
                <a:gd name="T50" fmla="*/ 8 w 60"/>
                <a:gd name="T51" fmla="*/ 10 h 60"/>
                <a:gd name="T52" fmla="*/ 18 w 60"/>
                <a:gd name="T53" fmla="*/ 2 h 60"/>
                <a:gd name="T54" fmla="*/ 24 w 60"/>
                <a:gd name="T55" fmla="*/ 2 h 60"/>
                <a:gd name="T56" fmla="*/ 30 w 60"/>
                <a:gd name="T57" fmla="*/ 0 h 60"/>
                <a:gd name="T58" fmla="*/ 30 w 60"/>
                <a:gd name="T59" fmla="*/ 0 h 6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60" h="60">
                  <a:moveTo>
                    <a:pt x="30" y="0"/>
                  </a:moveTo>
                  <a:lnTo>
                    <a:pt x="30" y="0"/>
                  </a:lnTo>
                  <a:lnTo>
                    <a:pt x="36" y="2"/>
                  </a:lnTo>
                  <a:lnTo>
                    <a:pt x="42" y="2"/>
                  </a:lnTo>
                  <a:lnTo>
                    <a:pt x="52" y="10"/>
                  </a:lnTo>
                  <a:lnTo>
                    <a:pt x="58" y="20"/>
                  </a:lnTo>
                  <a:lnTo>
                    <a:pt x="60" y="24"/>
                  </a:lnTo>
                  <a:lnTo>
                    <a:pt x="60" y="30"/>
                  </a:lnTo>
                  <a:lnTo>
                    <a:pt x="60" y="36"/>
                  </a:lnTo>
                  <a:lnTo>
                    <a:pt x="58" y="42"/>
                  </a:lnTo>
                  <a:lnTo>
                    <a:pt x="52" y="52"/>
                  </a:lnTo>
                  <a:lnTo>
                    <a:pt x="42" y="58"/>
                  </a:lnTo>
                  <a:lnTo>
                    <a:pt x="36" y="60"/>
                  </a:lnTo>
                  <a:lnTo>
                    <a:pt x="30" y="60"/>
                  </a:lnTo>
                  <a:lnTo>
                    <a:pt x="24" y="60"/>
                  </a:lnTo>
                  <a:lnTo>
                    <a:pt x="18" y="58"/>
                  </a:lnTo>
                  <a:lnTo>
                    <a:pt x="8" y="52"/>
                  </a:lnTo>
                  <a:lnTo>
                    <a:pt x="2" y="42"/>
                  </a:lnTo>
                  <a:lnTo>
                    <a:pt x="0" y="36"/>
                  </a:lnTo>
                  <a:lnTo>
                    <a:pt x="0" y="30"/>
                  </a:lnTo>
                  <a:lnTo>
                    <a:pt x="0" y="24"/>
                  </a:lnTo>
                  <a:lnTo>
                    <a:pt x="2" y="20"/>
                  </a:lnTo>
                  <a:lnTo>
                    <a:pt x="8" y="10"/>
                  </a:lnTo>
                  <a:lnTo>
                    <a:pt x="18" y="2"/>
                  </a:lnTo>
                  <a:lnTo>
                    <a:pt x="24" y="2"/>
                  </a:lnTo>
                  <a:lnTo>
                    <a:pt x="3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2" name="Freeform 70"/>
            <p:cNvSpPr>
              <a:spLocks/>
            </p:cNvSpPr>
            <p:nvPr/>
          </p:nvSpPr>
          <p:spPr bwMode="auto">
            <a:xfrm>
              <a:off x="4371265" y="3711355"/>
              <a:ext cx="41115" cy="39157"/>
            </a:xfrm>
            <a:custGeom>
              <a:avLst/>
              <a:gdLst>
                <a:gd name="T0" fmla="*/ 22 w 42"/>
                <a:gd name="T1" fmla="*/ 0 h 40"/>
                <a:gd name="T2" fmla="*/ 22 w 42"/>
                <a:gd name="T3" fmla="*/ 0 h 40"/>
                <a:gd name="T4" fmla="*/ 28 w 42"/>
                <a:gd name="T5" fmla="*/ 2 h 40"/>
                <a:gd name="T6" fmla="*/ 36 w 42"/>
                <a:gd name="T7" fmla="*/ 6 h 40"/>
                <a:gd name="T8" fmla="*/ 40 w 42"/>
                <a:gd name="T9" fmla="*/ 12 h 40"/>
                <a:gd name="T10" fmla="*/ 42 w 42"/>
                <a:gd name="T11" fmla="*/ 20 h 40"/>
                <a:gd name="T12" fmla="*/ 42 w 42"/>
                <a:gd name="T13" fmla="*/ 20 h 40"/>
                <a:gd name="T14" fmla="*/ 40 w 42"/>
                <a:gd name="T15" fmla="*/ 28 h 40"/>
                <a:gd name="T16" fmla="*/ 36 w 42"/>
                <a:gd name="T17" fmla="*/ 34 h 40"/>
                <a:gd name="T18" fmla="*/ 28 w 42"/>
                <a:gd name="T19" fmla="*/ 38 h 40"/>
                <a:gd name="T20" fmla="*/ 22 w 42"/>
                <a:gd name="T21" fmla="*/ 40 h 40"/>
                <a:gd name="T22" fmla="*/ 22 w 42"/>
                <a:gd name="T23" fmla="*/ 40 h 40"/>
                <a:gd name="T24" fmla="*/ 14 w 42"/>
                <a:gd name="T25" fmla="*/ 38 h 40"/>
                <a:gd name="T26" fmla="*/ 6 w 42"/>
                <a:gd name="T27" fmla="*/ 34 h 40"/>
                <a:gd name="T28" fmla="*/ 2 w 42"/>
                <a:gd name="T29" fmla="*/ 28 h 40"/>
                <a:gd name="T30" fmla="*/ 0 w 42"/>
                <a:gd name="T31" fmla="*/ 20 h 40"/>
                <a:gd name="T32" fmla="*/ 0 w 42"/>
                <a:gd name="T33" fmla="*/ 20 h 40"/>
                <a:gd name="T34" fmla="*/ 2 w 42"/>
                <a:gd name="T35" fmla="*/ 12 h 40"/>
                <a:gd name="T36" fmla="*/ 6 w 42"/>
                <a:gd name="T37" fmla="*/ 6 h 40"/>
                <a:gd name="T38" fmla="*/ 14 w 42"/>
                <a:gd name="T39" fmla="*/ 2 h 40"/>
                <a:gd name="T40" fmla="*/ 22 w 42"/>
                <a:gd name="T41" fmla="*/ 0 h 40"/>
                <a:gd name="T42" fmla="*/ 22 w 42"/>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0">
                  <a:moveTo>
                    <a:pt x="22" y="0"/>
                  </a:moveTo>
                  <a:lnTo>
                    <a:pt x="22" y="0"/>
                  </a:lnTo>
                  <a:lnTo>
                    <a:pt x="28" y="2"/>
                  </a:lnTo>
                  <a:lnTo>
                    <a:pt x="36" y="6"/>
                  </a:lnTo>
                  <a:lnTo>
                    <a:pt x="40" y="12"/>
                  </a:lnTo>
                  <a:lnTo>
                    <a:pt x="42" y="20"/>
                  </a:lnTo>
                  <a:lnTo>
                    <a:pt x="40" y="28"/>
                  </a:lnTo>
                  <a:lnTo>
                    <a:pt x="36" y="34"/>
                  </a:lnTo>
                  <a:lnTo>
                    <a:pt x="28" y="38"/>
                  </a:lnTo>
                  <a:lnTo>
                    <a:pt x="22" y="40"/>
                  </a:lnTo>
                  <a:lnTo>
                    <a:pt x="14" y="38"/>
                  </a:lnTo>
                  <a:lnTo>
                    <a:pt x="6" y="34"/>
                  </a:lnTo>
                  <a:lnTo>
                    <a:pt x="2" y="28"/>
                  </a:lnTo>
                  <a:lnTo>
                    <a:pt x="0" y="20"/>
                  </a:lnTo>
                  <a:lnTo>
                    <a:pt x="2" y="12"/>
                  </a:lnTo>
                  <a:lnTo>
                    <a:pt x="6" y="6"/>
                  </a:lnTo>
                  <a:lnTo>
                    <a:pt x="14" y="2"/>
                  </a:lnTo>
                  <a:lnTo>
                    <a:pt x="22"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3" name="Freeform 71"/>
            <p:cNvSpPr>
              <a:spLocks/>
            </p:cNvSpPr>
            <p:nvPr/>
          </p:nvSpPr>
          <p:spPr bwMode="auto">
            <a:xfrm>
              <a:off x="4404548" y="2603220"/>
              <a:ext cx="76356" cy="74398"/>
            </a:xfrm>
            <a:custGeom>
              <a:avLst/>
              <a:gdLst>
                <a:gd name="T0" fmla="*/ 40 w 78"/>
                <a:gd name="T1" fmla="*/ 0 h 76"/>
                <a:gd name="T2" fmla="*/ 48 w 78"/>
                <a:gd name="T3" fmla="*/ 32 h 76"/>
                <a:gd name="T4" fmla="*/ 78 w 78"/>
                <a:gd name="T5" fmla="*/ 28 h 76"/>
                <a:gd name="T6" fmla="*/ 52 w 78"/>
                <a:gd name="T7" fmla="*/ 46 h 76"/>
                <a:gd name="T8" fmla="*/ 64 w 78"/>
                <a:gd name="T9" fmla="*/ 76 h 76"/>
                <a:gd name="T10" fmla="*/ 40 w 78"/>
                <a:gd name="T11" fmla="*/ 54 h 76"/>
                <a:gd name="T12" fmla="*/ 16 w 78"/>
                <a:gd name="T13" fmla="*/ 76 h 76"/>
                <a:gd name="T14" fmla="*/ 28 w 78"/>
                <a:gd name="T15" fmla="*/ 46 h 76"/>
                <a:gd name="T16" fmla="*/ 0 w 78"/>
                <a:gd name="T17" fmla="*/ 28 h 76"/>
                <a:gd name="T18" fmla="*/ 32 w 78"/>
                <a:gd name="T19" fmla="*/ 32 h 76"/>
                <a:gd name="T20" fmla="*/ 40 w 78"/>
                <a:gd name="T21" fmla="*/ 0 h 76"/>
                <a:gd name="T22" fmla="*/ 40 w 78"/>
                <a:gd name="T23" fmla="*/ 0 h 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8" h="76">
                  <a:moveTo>
                    <a:pt x="40" y="0"/>
                  </a:moveTo>
                  <a:lnTo>
                    <a:pt x="48" y="32"/>
                  </a:lnTo>
                  <a:lnTo>
                    <a:pt x="78" y="28"/>
                  </a:lnTo>
                  <a:lnTo>
                    <a:pt x="52" y="46"/>
                  </a:lnTo>
                  <a:lnTo>
                    <a:pt x="64" y="76"/>
                  </a:lnTo>
                  <a:lnTo>
                    <a:pt x="40" y="54"/>
                  </a:lnTo>
                  <a:lnTo>
                    <a:pt x="16" y="76"/>
                  </a:lnTo>
                  <a:lnTo>
                    <a:pt x="28" y="46"/>
                  </a:lnTo>
                  <a:lnTo>
                    <a:pt x="0" y="28"/>
                  </a:lnTo>
                  <a:lnTo>
                    <a:pt x="32" y="32"/>
                  </a:lnTo>
                  <a:lnTo>
                    <a:pt x="40" y="0"/>
                  </a:lnTo>
                  <a:close/>
                </a:path>
              </a:pathLst>
            </a:custGeom>
            <a:grpFill/>
            <a:ln w="9525">
              <a:solidFill>
                <a:srgbClr val="FF0000"/>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4" name="Freeform 72"/>
            <p:cNvSpPr>
              <a:spLocks/>
            </p:cNvSpPr>
            <p:nvPr/>
          </p:nvSpPr>
          <p:spPr bwMode="auto">
            <a:xfrm>
              <a:off x="4277289" y="4672651"/>
              <a:ext cx="41115" cy="41115"/>
            </a:xfrm>
            <a:custGeom>
              <a:avLst/>
              <a:gdLst>
                <a:gd name="T0" fmla="*/ 20 w 42"/>
                <a:gd name="T1" fmla="*/ 0 h 42"/>
                <a:gd name="T2" fmla="*/ 20 w 42"/>
                <a:gd name="T3" fmla="*/ 0 h 42"/>
                <a:gd name="T4" fmla="*/ 28 w 42"/>
                <a:gd name="T5" fmla="*/ 2 h 42"/>
                <a:gd name="T6" fmla="*/ 36 w 42"/>
                <a:gd name="T7" fmla="*/ 6 h 42"/>
                <a:gd name="T8" fmla="*/ 40 w 42"/>
                <a:gd name="T9" fmla="*/ 14 h 42"/>
                <a:gd name="T10" fmla="*/ 42 w 42"/>
                <a:gd name="T11" fmla="*/ 20 h 42"/>
                <a:gd name="T12" fmla="*/ 42 w 42"/>
                <a:gd name="T13" fmla="*/ 20 h 42"/>
                <a:gd name="T14" fmla="*/ 40 w 42"/>
                <a:gd name="T15" fmla="*/ 28 h 42"/>
                <a:gd name="T16" fmla="*/ 36 w 42"/>
                <a:gd name="T17" fmla="*/ 36 h 42"/>
                <a:gd name="T18" fmla="*/ 28 w 42"/>
                <a:gd name="T19" fmla="*/ 40 h 42"/>
                <a:gd name="T20" fmla="*/ 20 w 42"/>
                <a:gd name="T21" fmla="*/ 42 h 42"/>
                <a:gd name="T22" fmla="*/ 20 w 42"/>
                <a:gd name="T23" fmla="*/ 42 h 42"/>
                <a:gd name="T24" fmla="*/ 14 w 42"/>
                <a:gd name="T25" fmla="*/ 40 h 42"/>
                <a:gd name="T26" fmla="*/ 6 w 42"/>
                <a:gd name="T27" fmla="*/ 36 h 42"/>
                <a:gd name="T28" fmla="*/ 2 w 42"/>
                <a:gd name="T29" fmla="*/ 28 h 42"/>
                <a:gd name="T30" fmla="*/ 0 w 42"/>
                <a:gd name="T31" fmla="*/ 20 h 42"/>
                <a:gd name="T32" fmla="*/ 0 w 42"/>
                <a:gd name="T33" fmla="*/ 20 h 42"/>
                <a:gd name="T34" fmla="*/ 2 w 42"/>
                <a:gd name="T35" fmla="*/ 14 h 42"/>
                <a:gd name="T36" fmla="*/ 6 w 42"/>
                <a:gd name="T37" fmla="*/ 6 h 42"/>
                <a:gd name="T38" fmla="*/ 14 w 42"/>
                <a:gd name="T39" fmla="*/ 2 h 42"/>
                <a:gd name="T40" fmla="*/ 20 w 42"/>
                <a:gd name="T41" fmla="*/ 0 h 42"/>
                <a:gd name="T42" fmla="*/ 20 w 42"/>
                <a:gd name="T43" fmla="*/ 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2" h="42">
                  <a:moveTo>
                    <a:pt x="20" y="0"/>
                  </a:moveTo>
                  <a:lnTo>
                    <a:pt x="20" y="0"/>
                  </a:lnTo>
                  <a:lnTo>
                    <a:pt x="28" y="2"/>
                  </a:lnTo>
                  <a:lnTo>
                    <a:pt x="36" y="6"/>
                  </a:lnTo>
                  <a:lnTo>
                    <a:pt x="40" y="14"/>
                  </a:lnTo>
                  <a:lnTo>
                    <a:pt x="42" y="20"/>
                  </a:lnTo>
                  <a:lnTo>
                    <a:pt x="40" y="28"/>
                  </a:lnTo>
                  <a:lnTo>
                    <a:pt x="36" y="36"/>
                  </a:lnTo>
                  <a:lnTo>
                    <a:pt x="28" y="40"/>
                  </a:lnTo>
                  <a:lnTo>
                    <a:pt x="20" y="42"/>
                  </a:lnTo>
                  <a:lnTo>
                    <a:pt x="14" y="40"/>
                  </a:lnTo>
                  <a:lnTo>
                    <a:pt x="6" y="36"/>
                  </a:lnTo>
                  <a:lnTo>
                    <a:pt x="2" y="28"/>
                  </a:lnTo>
                  <a:lnTo>
                    <a:pt x="0" y="20"/>
                  </a:lnTo>
                  <a:lnTo>
                    <a:pt x="2" y="14"/>
                  </a:lnTo>
                  <a:lnTo>
                    <a:pt x="6" y="6"/>
                  </a:lnTo>
                  <a:lnTo>
                    <a:pt x="14" y="2"/>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85" name="Freeform 73"/>
            <p:cNvSpPr>
              <a:spLocks/>
            </p:cNvSpPr>
            <p:nvPr/>
          </p:nvSpPr>
          <p:spPr bwMode="auto">
            <a:xfrm>
              <a:off x="3611625" y="3819036"/>
              <a:ext cx="39157" cy="39157"/>
            </a:xfrm>
            <a:custGeom>
              <a:avLst/>
              <a:gdLst>
                <a:gd name="T0" fmla="*/ 20 w 40"/>
                <a:gd name="T1" fmla="*/ 0 h 40"/>
                <a:gd name="T2" fmla="*/ 20 w 40"/>
                <a:gd name="T3" fmla="*/ 0 h 40"/>
                <a:gd name="T4" fmla="*/ 28 w 40"/>
                <a:gd name="T5" fmla="*/ 0 h 40"/>
                <a:gd name="T6" fmla="*/ 34 w 40"/>
                <a:gd name="T7" fmla="*/ 6 h 40"/>
                <a:gd name="T8" fmla="*/ 38 w 40"/>
                <a:gd name="T9" fmla="*/ 12 h 40"/>
                <a:gd name="T10" fmla="*/ 40 w 40"/>
                <a:gd name="T11" fmla="*/ 20 h 40"/>
                <a:gd name="T12" fmla="*/ 40 w 40"/>
                <a:gd name="T13" fmla="*/ 20 h 40"/>
                <a:gd name="T14" fmla="*/ 38 w 40"/>
                <a:gd name="T15" fmla="*/ 28 h 40"/>
                <a:gd name="T16" fmla="*/ 34 w 40"/>
                <a:gd name="T17" fmla="*/ 34 h 40"/>
                <a:gd name="T18" fmla="*/ 28 w 40"/>
                <a:gd name="T19" fmla="*/ 38 h 40"/>
                <a:gd name="T20" fmla="*/ 20 w 40"/>
                <a:gd name="T21" fmla="*/ 40 h 40"/>
                <a:gd name="T22" fmla="*/ 20 w 40"/>
                <a:gd name="T23" fmla="*/ 40 h 40"/>
                <a:gd name="T24" fmla="*/ 12 w 40"/>
                <a:gd name="T25" fmla="*/ 38 h 40"/>
                <a:gd name="T26" fmla="*/ 6 w 40"/>
                <a:gd name="T27" fmla="*/ 34 h 40"/>
                <a:gd name="T28" fmla="*/ 2 w 40"/>
                <a:gd name="T29" fmla="*/ 28 h 40"/>
                <a:gd name="T30" fmla="*/ 0 w 40"/>
                <a:gd name="T31" fmla="*/ 20 h 40"/>
                <a:gd name="T32" fmla="*/ 0 w 40"/>
                <a:gd name="T33" fmla="*/ 20 h 40"/>
                <a:gd name="T34" fmla="*/ 2 w 40"/>
                <a:gd name="T35" fmla="*/ 12 h 40"/>
                <a:gd name="T36" fmla="*/ 6 w 40"/>
                <a:gd name="T37" fmla="*/ 6 h 40"/>
                <a:gd name="T38" fmla="*/ 12 w 40"/>
                <a:gd name="T39" fmla="*/ 0 h 40"/>
                <a:gd name="T40" fmla="*/ 20 w 40"/>
                <a:gd name="T41" fmla="*/ 0 h 40"/>
                <a:gd name="T42" fmla="*/ 20 w 40"/>
                <a:gd name="T43" fmla="*/ 0 h 4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40">
                  <a:moveTo>
                    <a:pt x="20" y="0"/>
                  </a:moveTo>
                  <a:lnTo>
                    <a:pt x="20" y="0"/>
                  </a:lnTo>
                  <a:lnTo>
                    <a:pt x="28" y="0"/>
                  </a:lnTo>
                  <a:lnTo>
                    <a:pt x="34" y="6"/>
                  </a:lnTo>
                  <a:lnTo>
                    <a:pt x="38" y="12"/>
                  </a:lnTo>
                  <a:lnTo>
                    <a:pt x="40" y="20"/>
                  </a:lnTo>
                  <a:lnTo>
                    <a:pt x="38" y="28"/>
                  </a:lnTo>
                  <a:lnTo>
                    <a:pt x="34" y="34"/>
                  </a:lnTo>
                  <a:lnTo>
                    <a:pt x="28" y="38"/>
                  </a:lnTo>
                  <a:lnTo>
                    <a:pt x="20" y="40"/>
                  </a:lnTo>
                  <a:lnTo>
                    <a:pt x="12" y="38"/>
                  </a:lnTo>
                  <a:lnTo>
                    <a:pt x="6" y="34"/>
                  </a:lnTo>
                  <a:lnTo>
                    <a:pt x="2" y="28"/>
                  </a:lnTo>
                  <a:lnTo>
                    <a:pt x="0" y="20"/>
                  </a:lnTo>
                  <a:lnTo>
                    <a:pt x="2" y="12"/>
                  </a:lnTo>
                  <a:lnTo>
                    <a:pt x="6" y="6"/>
                  </a:lnTo>
                  <a:lnTo>
                    <a:pt x="12" y="0"/>
                  </a:lnTo>
                  <a:lnTo>
                    <a:pt x="20" y="0"/>
                  </a:lnTo>
                  <a:close/>
                </a:path>
              </a:pathLst>
            </a:custGeom>
            <a:grpFill/>
            <a:ln w="9525">
              <a:solidFill>
                <a:schemeClr val="bg1"/>
              </a:solidFill>
              <a:round/>
              <a:headEnd/>
              <a:tailEnd/>
            </a:ln>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endParaRPr>
            </a:p>
          </p:txBody>
        </p:sp>
      </p:grpSp>
      <p:sp>
        <p:nvSpPr>
          <p:cNvPr id="86" name="圆角矩形 85"/>
          <p:cNvSpPr/>
          <p:nvPr/>
        </p:nvSpPr>
        <p:spPr>
          <a:xfrm>
            <a:off x="5608388" y="2687493"/>
            <a:ext cx="2592288" cy="1613459"/>
          </a:xfrm>
          <a:prstGeom prst="roundRect">
            <a:avLst>
              <a:gd name="adj" fmla="val 0"/>
            </a:avLst>
          </a:prstGeom>
          <a:solidFill>
            <a:srgbClr val="A3A3A3"/>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00" b="0" dirty="0">
                <a:solidFill>
                  <a:sysClr val="windowText" lastClr="000000"/>
                </a:solidFill>
                <a:latin typeface="宋体" pitchFamily="2" charset="-122"/>
                <a:ea typeface="宋体" pitchFamily="2" charset="-122"/>
              </a:rPr>
              <a:t>单击此处添加文本，</a:t>
            </a:r>
            <a:endParaRPr lang="en-US" altLang="zh-CN" sz="1700" b="0" dirty="0">
              <a:solidFill>
                <a:sysClr val="windowText" lastClr="000000"/>
              </a:solidFill>
              <a:latin typeface="宋体" pitchFamily="2" charset="-122"/>
              <a:ea typeface="宋体" pitchFamily="2" charset="-122"/>
            </a:endParaRPr>
          </a:p>
          <a:p>
            <a:pPr algn="ctr"/>
            <a:r>
              <a:rPr lang="zh-CN" altLang="en-US" sz="1700" b="0" dirty="0">
                <a:solidFill>
                  <a:sysClr val="windowText" lastClr="000000"/>
                </a:solidFill>
                <a:latin typeface="宋体" pitchFamily="2" charset="-122"/>
                <a:ea typeface="宋体" pitchFamily="2" charset="-122"/>
              </a:rPr>
              <a:t>单击此处添加文本，</a:t>
            </a:r>
            <a:endParaRPr lang="en-US" altLang="zh-CN" sz="1700" b="0" dirty="0">
              <a:solidFill>
                <a:sysClr val="windowText" lastClr="000000"/>
              </a:solidFill>
              <a:latin typeface="宋体" pitchFamily="2" charset="-122"/>
              <a:ea typeface="宋体" pitchFamily="2" charset="-122"/>
            </a:endParaRPr>
          </a:p>
          <a:p>
            <a:pPr algn="ctr"/>
            <a:r>
              <a:rPr lang="zh-CN" altLang="en-US" sz="1700" b="0" dirty="0">
                <a:solidFill>
                  <a:sysClr val="windowText" lastClr="000000"/>
                </a:solidFill>
                <a:latin typeface="宋体" pitchFamily="2" charset="-122"/>
                <a:ea typeface="宋体" pitchFamily="2" charset="-122"/>
              </a:rPr>
              <a:t>单击此处添加文本，</a:t>
            </a:r>
          </a:p>
          <a:p>
            <a:pPr algn="ctr"/>
            <a:r>
              <a:rPr lang="zh-CN" altLang="en-US" sz="1700" b="0" dirty="0">
                <a:solidFill>
                  <a:sysClr val="windowText" lastClr="000000"/>
                </a:solidFill>
                <a:latin typeface="宋体" pitchFamily="2" charset="-122"/>
                <a:ea typeface="宋体" pitchFamily="2" charset="-122"/>
              </a:rPr>
              <a:t>单击此处添加文本。</a:t>
            </a:r>
          </a:p>
        </p:txBody>
      </p:sp>
      <p:sp>
        <p:nvSpPr>
          <p:cNvPr id="87" name="矩形 86"/>
          <p:cNvSpPr/>
          <p:nvPr/>
        </p:nvSpPr>
        <p:spPr>
          <a:xfrm>
            <a:off x="5608388" y="2069710"/>
            <a:ext cx="2592288" cy="444515"/>
          </a:xfrm>
          <a:prstGeom prst="rect">
            <a:avLst/>
          </a:prstGeom>
          <a:solidFill>
            <a:srgbClr val="23A5C3"/>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00" b="1" dirty="0" smtClean="0">
                <a:latin typeface="微软雅黑" panose="020B0503020204020204" pitchFamily="34" charset="-122"/>
                <a:ea typeface="微软雅黑" panose="020B0503020204020204" pitchFamily="34" charset="-122"/>
              </a:rPr>
              <a:t>单击添加标题</a:t>
            </a:r>
            <a:endParaRPr lang="zh-CN" altLang="en-US" sz="17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511832498"/>
      </p:ext>
    </p:extLst>
  </p:cSld>
  <p:clrMapOvr>
    <a:masterClrMapping/>
  </p:clrMapOvr>
  <p:transition spd="slow" advTm="0">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childTnLst>
                              </p:cTn>
                            </p:par>
                            <p:par>
                              <p:cTn id="18" fill="hold">
                                <p:stCondLst>
                                  <p:cond delay="1450"/>
                                </p:stCondLst>
                                <p:childTnLst>
                                  <p:par>
                                    <p:cTn id="19" presetID="26" presetClass="emph" presetSubtype="0" repeatCount="3000" fill="hold" grpId="1" nodeType="afterEffect">
                                      <p:stCondLst>
                                        <p:cond delay="0"/>
                                      </p:stCondLst>
                                      <p:childTnLst>
                                        <p:animEffect transition="out" filter="fade">
                                          <p:cBhvr>
                                            <p:cTn id="20" dur="250" tmFilter="0, 0; .2, .5; .8, .5; 1, 0"/>
                                            <p:tgtEl>
                                              <p:spTgt spid="19"/>
                                            </p:tgtEl>
                                          </p:cBhvr>
                                        </p:animEffect>
                                        <p:animScale>
                                          <p:cBhvr>
                                            <p:cTn id="21" dur="125" autoRev="1" fill="hold"/>
                                            <p:tgtEl>
                                              <p:spTgt spid="19"/>
                                            </p:tgtEl>
                                          </p:cBhvr>
                                          <p:by x="105000" y="105000"/>
                                        </p:animScale>
                                      </p:childTnLst>
                                    </p:cTn>
                                  </p:par>
                                </p:childTnLst>
                              </p:cTn>
                            </p:par>
                            <p:par>
                              <p:cTn id="22" fill="hold">
                                <p:stCondLst>
                                  <p:cond delay="2200"/>
                                </p:stCondLst>
                                <p:childTnLst>
                                  <p:par>
                                    <p:cTn id="23" presetID="2" presetClass="entr" presetSubtype="2" fill="hold" grpId="0" nodeType="afterEffect" p14:presetBounceEnd="50000">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14:bounceEnd="50000">
                                          <p:cBhvr additive="base">
                                            <p:cTn id="25" dur="500" fill="hold"/>
                                            <p:tgtEl>
                                              <p:spTgt spid="87"/>
                                            </p:tgtEl>
                                            <p:attrNameLst>
                                              <p:attrName>ppt_x</p:attrName>
                                            </p:attrNameLst>
                                          </p:cBhvr>
                                          <p:tavLst>
                                            <p:tav tm="0">
                                              <p:val>
                                                <p:strVal val="1+#ppt_w/2"/>
                                              </p:val>
                                            </p:tav>
                                            <p:tav tm="100000">
                                              <p:val>
                                                <p:strVal val="#ppt_x"/>
                                              </p:val>
                                            </p:tav>
                                          </p:tavLst>
                                        </p:anim>
                                        <p:anim calcmode="lin" valueType="num" p14:bounceEnd="50000">
                                          <p:cBhvr additive="base">
                                            <p:cTn id="26" dur="500" fill="hold"/>
                                            <p:tgtEl>
                                              <p:spTgt spid="87"/>
                                            </p:tgtEl>
                                            <p:attrNameLst>
                                              <p:attrName>ppt_y</p:attrName>
                                            </p:attrNameLst>
                                          </p:cBhvr>
                                          <p:tavLst>
                                            <p:tav tm="0">
                                              <p:val>
                                                <p:strVal val="#ppt_y"/>
                                              </p:val>
                                            </p:tav>
                                            <p:tav tm="100000">
                                              <p:val>
                                                <p:strVal val="#ppt_y"/>
                                              </p:val>
                                            </p:tav>
                                          </p:tavLst>
                                        </p:anim>
                                      </p:childTnLst>
                                    </p:cTn>
                                  </p:par>
                                </p:childTnLst>
                              </p:cTn>
                            </p:par>
                            <p:par>
                              <p:cTn id="27" fill="hold">
                                <p:stCondLst>
                                  <p:cond delay="2700"/>
                                </p:stCondLst>
                                <p:childTnLst>
                                  <p:par>
                                    <p:cTn id="28" presetID="22" presetClass="entr" presetSubtype="1"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up)">
                                          <p:cBhvr>
                                            <p:cTn id="3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19" grpId="1" animBg="1"/>
          <p:bldP spid="86" grpId="0" animBg="1"/>
          <p:bldP spid="8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75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750"/>
                                            <p:tgtEl>
                                              <p:spTgt spid="19"/>
                                            </p:tgtEl>
                                          </p:cBhvr>
                                        </p:animEffect>
                                      </p:childTnLst>
                                    </p:cTn>
                                  </p:par>
                                </p:childTnLst>
                              </p:cTn>
                            </p:par>
                            <p:par>
                              <p:cTn id="18" fill="hold">
                                <p:stCondLst>
                                  <p:cond delay="1450"/>
                                </p:stCondLst>
                                <p:childTnLst>
                                  <p:par>
                                    <p:cTn id="19" presetID="26" presetClass="emph" presetSubtype="0" repeatCount="3000" fill="hold" grpId="1" nodeType="afterEffect">
                                      <p:stCondLst>
                                        <p:cond delay="0"/>
                                      </p:stCondLst>
                                      <p:childTnLst>
                                        <p:animEffect transition="out" filter="fade">
                                          <p:cBhvr>
                                            <p:cTn id="20" dur="250" tmFilter="0, 0; .2, .5; .8, .5; 1, 0"/>
                                            <p:tgtEl>
                                              <p:spTgt spid="19"/>
                                            </p:tgtEl>
                                          </p:cBhvr>
                                        </p:animEffect>
                                        <p:animScale>
                                          <p:cBhvr>
                                            <p:cTn id="21" dur="125" autoRev="1" fill="hold"/>
                                            <p:tgtEl>
                                              <p:spTgt spid="19"/>
                                            </p:tgtEl>
                                          </p:cBhvr>
                                          <p:by x="105000" y="105000"/>
                                        </p:animScale>
                                      </p:childTnLst>
                                    </p:cTn>
                                  </p:par>
                                </p:childTnLst>
                              </p:cTn>
                            </p:par>
                            <p:par>
                              <p:cTn id="22" fill="hold">
                                <p:stCondLst>
                                  <p:cond delay="2200"/>
                                </p:stCondLst>
                                <p:childTnLst>
                                  <p:par>
                                    <p:cTn id="23" presetID="2" presetClass="entr" presetSubtype="2"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500" fill="hold"/>
                                            <p:tgtEl>
                                              <p:spTgt spid="87"/>
                                            </p:tgtEl>
                                            <p:attrNameLst>
                                              <p:attrName>ppt_x</p:attrName>
                                            </p:attrNameLst>
                                          </p:cBhvr>
                                          <p:tavLst>
                                            <p:tav tm="0">
                                              <p:val>
                                                <p:strVal val="1+#ppt_w/2"/>
                                              </p:val>
                                            </p:tav>
                                            <p:tav tm="100000">
                                              <p:val>
                                                <p:strVal val="#ppt_x"/>
                                              </p:val>
                                            </p:tav>
                                          </p:tavLst>
                                        </p:anim>
                                        <p:anim calcmode="lin" valueType="num">
                                          <p:cBhvr additive="base">
                                            <p:cTn id="26" dur="500" fill="hold"/>
                                            <p:tgtEl>
                                              <p:spTgt spid="87"/>
                                            </p:tgtEl>
                                            <p:attrNameLst>
                                              <p:attrName>ppt_y</p:attrName>
                                            </p:attrNameLst>
                                          </p:cBhvr>
                                          <p:tavLst>
                                            <p:tav tm="0">
                                              <p:val>
                                                <p:strVal val="#ppt_y"/>
                                              </p:val>
                                            </p:tav>
                                            <p:tav tm="100000">
                                              <p:val>
                                                <p:strVal val="#ppt_y"/>
                                              </p:val>
                                            </p:tav>
                                          </p:tavLst>
                                        </p:anim>
                                      </p:childTnLst>
                                    </p:cTn>
                                  </p:par>
                                </p:childTnLst>
                              </p:cTn>
                            </p:par>
                            <p:par>
                              <p:cTn id="27" fill="hold">
                                <p:stCondLst>
                                  <p:cond delay="2700"/>
                                </p:stCondLst>
                                <p:childTnLst>
                                  <p:par>
                                    <p:cTn id="28" presetID="22" presetClass="entr" presetSubtype="1"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up)">
                                          <p:cBhvr>
                                            <p:cTn id="3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19" grpId="1" animBg="1"/>
          <p:bldP spid="86" grpId="0" animBg="1"/>
          <p:bldP spid="8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433002"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rgbClr val="FFFFFF"/>
                </a:solidFill>
                <a:latin typeface="微软雅黑" pitchFamily="34" charset="-122"/>
                <a:ea typeface="微软雅黑" pitchFamily="34" charset="-122"/>
              </a:rPr>
              <a:t>理论基础与文献综述</a:t>
            </a:r>
          </a:p>
        </p:txBody>
      </p:sp>
      <p:sp>
        <p:nvSpPr>
          <p:cNvPr id="30" name="右箭头 29"/>
          <p:cNvSpPr>
            <a:spLocks noChangeArrowheads="1"/>
          </p:cNvSpPr>
          <p:nvPr/>
        </p:nvSpPr>
        <p:spPr bwMode="auto">
          <a:xfrm>
            <a:off x="2898775" y="1741488"/>
            <a:ext cx="3400425" cy="371475"/>
          </a:xfrm>
          <a:prstGeom prst="rightArrow">
            <a:avLst>
              <a:gd name="adj1" fmla="val 50000"/>
              <a:gd name="adj2" fmla="val 50092"/>
            </a:avLst>
          </a:prstGeom>
          <a:solidFill>
            <a:srgbClr val="23A5C3"/>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1" name="右箭头 30"/>
          <p:cNvSpPr>
            <a:spLocks noChangeArrowheads="1"/>
          </p:cNvSpPr>
          <p:nvPr/>
        </p:nvSpPr>
        <p:spPr bwMode="auto">
          <a:xfrm flipH="1">
            <a:off x="3024188" y="2298700"/>
            <a:ext cx="3521075" cy="369888"/>
          </a:xfrm>
          <a:prstGeom prst="rightArrow">
            <a:avLst>
              <a:gd name="adj1" fmla="val 50000"/>
              <a:gd name="adj2" fmla="val 50064"/>
            </a:avLst>
          </a:prstGeom>
          <a:solidFill>
            <a:srgbClr val="23A5C3"/>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2" name="椭圆 31"/>
          <p:cNvSpPr>
            <a:spLocks noChangeArrowheads="1"/>
          </p:cNvSpPr>
          <p:nvPr/>
        </p:nvSpPr>
        <p:spPr bwMode="auto">
          <a:xfrm>
            <a:off x="1231900" y="1277938"/>
            <a:ext cx="1792288" cy="1792287"/>
          </a:xfrm>
          <a:prstGeom prst="ellipse">
            <a:avLst/>
          </a:prstGeom>
          <a:solidFill>
            <a:srgbClr val="23A5C3"/>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33" name="椭圆 32"/>
          <p:cNvSpPr>
            <a:spLocks noChangeArrowheads="1"/>
          </p:cNvSpPr>
          <p:nvPr/>
        </p:nvSpPr>
        <p:spPr bwMode="auto">
          <a:xfrm>
            <a:off x="6359525" y="1277938"/>
            <a:ext cx="1793875" cy="1792287"/>
          </a:xfrm>
          <a:prstGeom prst="ellipse">
            <a:avLst/>
          </a:prstGeom>
          <a:solidFill>
            <a:srgbClr val="23A5C3"/>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34" name="矩形 33"/>
          <p:cNvSpPr/>
          <p:nvPr/>
        </p:nvSpPr>
        <p:spPr>
          <a:xfrm>
            <a:off x="3857625" y="1619250"/>
            <a:ext cx="1420813" cy="11731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eaLnBrk="1" fontAlgn="auto" hangingPunct="1">
              <a:lnSpc>
                <a:spcPct val="120000"/>
              </a:lnSpc>
              <a:spcBef>
                <a:spcPts val="0"/>
              </a:spcBef>
              <a:spcAft>
                <a:spcPts val="0"/>
              </a:spcAft>
              <a:buClrTx/>
              <a:buSzTx/>
              <a:defRPr/>
            </a:pPr>
            <a:r>
              <a:rPr lang="zh-CN" altLang="en-US" sz="2000" b="1" kern="0" dirty="0">
                <a:solidFill>
                  <a:srgbClr val="7D7D7D"/>
                </a:solidFill>
              </a:rPr>
              <a:t>单击此处添加标题</a:t>
            </a:r>
          </a:p>
        </p:txBody>
      </p:sp>
      <p:sp>
        <p:nvSpPr>
          <p:cNvPr id="35" name="下箭头 34"/>
          <p:cNvSpPr>
            <a:spLocks noChangeArrowheads="1"/>
          </p:cNvSpPr>
          <p:nvPr/>
        </p:nvSpPr>
        <p:spPr bwMode="auto">
          <a:xfrm>
            <a:off x="4191000" y="3106738"/>
            <a:ext cx="804863" cy="555625"/>
          </a:xfrm>
          <a:prstGeom prst="downArrow">
            <a:avLst>
              <a:gd name="adj1" fmla="val 50000"/>
              <a:gd name="adj2" fmla="val 50000"/>
            </a:avLst>
          </a:prstGeom>
          <a:solidFill>
            <a:srgbClr val="23A5C3"/>
          </a:solidFill>
          <a:ln>
            <a:noFill/>
          </a:ln>
          <a:effectLst>
            <a:outerShdw dist="38100" algn="l" rotWithShape="0">
              <a:srgbClr val="000000">
                <a:alpha val="39999"/>
              </a:srgbClr>
            </a:outerShdw>
          </a:effectLs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36" name="TextBox 35"/>
          <p:cNvSpPr txBox="1"/>
          <p:nvPr/>
        </p:nvSpPr>
        <p:spPr bwMode="auto">
          <a:xfrm>
            <a:off x="1293813" y="3259138"/>
            <a:ext cx="1482725" cy="1006475"/>
          </a:xfrm>
          <a:prstGeom prst="rect">
            <a:avLst/>
          </a:prstGeom>
          <a:noFill/>
        </p:spPr>
        <p:txBody>
          <a:bodyPr>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37" name="TextBox 36"/>
          <p:cNvSpPr txBox="1"/>
          <p:nvPr/>
        </p:nvSpPr>
        <p:spPr bwMode="auto">
          <a:xfrm>
            <a:off x="6477000" y="3319463"/>
            <a:ext cx="1484313" cy="1006475"/>
          </a:xfrm>
          <a:prstGeom prst="rect">
            <a:avLst/>
          </a:prstGeom>
          <a:noFill/>
        </p:spPr>
        <p:txBody>
          <a:bodyPr>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38" name="TextBox 19"/>
          <p:cNvSpPr txBox="1">
            <a:spLocks noChangeArrowheads="1"/>
          </p:cNvSpPr>
          <p:nvPr/>
        </p:nvSpPr>
        <p:spPr bwMode="auto">
          <a:xfrm>
            <a:off x="4056063" y="3843338"/>
            <a:ext cx="1125537" cy="603250"/>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lnSpc>
                <a:spcPct val="120000"/>
              </a:lnSpc>
              <a:spcBef>
                <a:spcPts val="0"/>
              </a:spcBef>
              <a:spcAft>
                <a:spcPts val="0"/>
              </a:spcAft>
              <a:buClrTx/>
              <a:buSzTx/>
              <a:defRPr/>
            </a:pPr>
            <a:r>
              <a:rPr lang="zh-CN" altLang="en-US" b="1" kern="0" dirty="0">
                <a:solidFill>
                  <a:srgbClr val="4D4D4D"/>
                </a:solidFill>
                <a:latin typeface="微软雅黑" pitchFamily="34" charset="-122"/>
                <a:ea typeface="微软雅黑" pitchFamily="34" charset="-122"/>
              </a:rPr>
              <a:t>单击此处添加标题</a:t>
            </a:r>
          </a:p>
        </p:txBody>
      </p:sp>
    </p:spTree>
    <p:extLst>
      <p:ext uri="{BB962C8B-B14F-4D97-AF65-F5344CB8AC3E}">
        <p14:creationId xmlns:p14="http://schemas.microsoft.com/office/powerpoint/2010/main" val="102270760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49" presetClass="entr" presetSubtype="0" decel="100000"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 calcmode="lin" valueType="num">
                                      <p:cBhvr>
                                        <p:cTn id="16" dur="500" fill="hold"/>
                                        <p:tgtEl>
                                          <p:spTgt spid="32"/>
                                        </p:tgtEl>
                                        <p:attrNameLst>
                                          <p:attrName>style.rotation</p:attrName>
                                        </p:attrNameLst>
                                      </p:cBhvr>
                                      <p:tavLst>
                                        <p:tav tm="0">
                                          <p:val>
                                            <p:fltVal val="360"/>
                                          </p:val>
                                        </p:tav>
                                        <p:tav tm="100000">
                                          <p:val>
                                            <p:fltVal val="0"/>
                                          </p:val>
                                        </p:tav>
                                      </p:tavLst>
                                    </p:anim>
                                    <p:animEffect transition="in" filter="fade">
                                      <p:cBhvr>
                                        <p:cTn id="17" dur="500"/>
                                        <p:tgtEl>
                                          <p:spTgt spid="32"/>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500" fill="hold"/>
                                        <p:tgtEl>
                                          <p:spTgt spid="33"/>
                                        </p:tgtEl>
                                        <p:attrNameLst>
                                          <p:attrName>ppt_w</p:attrName>
                                        </p:attrNameLst>
                                      </p:cBhvr>
                                      <p:tavLst>
                                        <p:tav tm="0">
                                          <p:val>
                                            <p:fltVal val="0"/>
                                          </p:val>
                                        </p:tav>
                                        <p:tav tm="100000">
                                          <p:val>
                                            <p:strVal val="#ppt_w"/>
                                          </p:val>
                                        </p:tav>
                                      </p:tavLst>
                                    </p:anim>
                                    <p:anim calcmode="lin" valueType="num">
                                      <p:cBhvr>
                                        <p:cTn id="21" dur="500" fill="hold"/>
                                        <p:tgtEl>
                                          <p:spTgt spid="33"/>
                                        </p:tgtEl>
                                        <p:attrNameLst>
                                          <p:attrName>ppt_h</p:attrName>
                                        </p:attrNameLst>
                                      </p:cBhvr>
                                      <p:tavLst>
                                        <p:tav tm="0">
                                          <p:val>
                                            <p:fltVal val="0"/>
                                          </p:val>
                                        </p:tav>
                                        <p:tav tm="100000">
                                          <p:val>
                                            <p:strVal val="#ppt_h"/>
                                          </p:val>
                                        </p:tav>
                                      </p:tavLst>
                                    </p:anim>
                                    <p:anim calcmode="lin" valueType="num">
                                      <p:cBhvr>
                                        <p:cTn id="22" dur="500" fill="hold"/>
                                        <p:tgtEl>
                                          <p:spTgt spid="33"/>
                                        </p:tgtEl>
                                        <p:attrNameLst>
                                          <p:attrName>style.rotation</p:attrName>
                                        </p:attrNameLst>
                                      </p:cBhvr>
                                      <p:tavLst>
                                        <p:tav tm="0">
                                          <p:val>
                                            <p:fltVal val="360"/>
                                          </p:val>
                                        </p:tav>
                                        <p:tav tm="100000">
                                          <p:val>
                                            <p:fltVal val="0"/>
                                          </p:val>
                                        </p:tav>
                                      </p:tavLst>
                                    </p:anim>
                                    <p:animEffect transition="in" filter="fade">
                                      <p:cBhvr>
                                        <p:cTn id="23" dur="500"/>
                                        <p:tgtEl>
                                          <p:spTgt spid="33"/>
                                        </p:tgtEl>
                                      </p:cBhvr>
                                    </p:animEffect>
                                  </p:childTnLst>
                                </p:cTn>
                              </p:par>
                            </p:childTnLst>
                          </p:cTn>
                        </p:par>
                        <p:par>
                          <p:cTn id="24" fill="hold">
                            <p:stCondLst>
                              <p:cond delay="1200"/>
                            </p:stCondLst>
                            <p:childTnLst>
                              <p:par>
                                <p:cTn id="25" presetID="1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lide(fromLeft)">
                                      <p:cBhvr>
                                        <p:cTn id="27" dur="500"/>
                                        <p:tgtEl>
                                          <p:spTgt spid="30"/>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slide(fromRight)">
                                      <p:cBhvr>
                                        <p:cTn id="30" dur="500"/>
                                        <p:tgtEl>
                                          <p:spTgt spid="31"/>
                                        </p:tgtEl>
                                      </p:cBhvr>
                                    </p:animEffect>
                                  </p:childTnLst>
                                </p:cTn>
                              </p:par>
                            </p:childTnLst>
                          </p:cTn>
                        </p:par>
                        <p:par>
                          <p:cTn id="31" fill="hold">
                            <p:stCondLst>
                              <p:cond delay="1700"/>
                            </p:stCondLst>
                            <p:childTnLst>
                              <p:par>
                                <p:cTn id="32" presetID="17" presetClass="entr" presetSubtype="1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strVal val="#ppt_h"/>
                                          </p:val>
                                        </p:tav>
                                        <p:tav tm="100000">
                                          <p:val>
                                            <p:strVal val="#ppt_h"/>
                                          </p:val>
                                        </p:tav>
                                      </p:tavLst>
                                    </p:anim>
                                  </p:childTnLst>
                                </p:cTn>
                              </p:par>
                            </p:childTnLst>
                          </p:cTn>
                        </p:par>
                        <p:par>
                          <p:cTn id="36" fill="hold">
                            <p:stCondLst>
                              <p:cond delay="2200"/>
                            </p:stCondLst>
                            <p:childTnLst>
                              <p:par>
                                <p:cTn id="37" presetID="47" presetClass="entr" presetSubtype="0"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par>
                          <p:cTn id="42" fill="hold">
                            <p:stCondLst>
                              <p:cond delay="3200"/>
                            </p:stCondLst>
                            <p:childTnLst>
                              <p:par>
                                <p:cTn id="43" presetID="10" presetClass="entr" presetSubtype="0" fill="hold" grpId="0" nodeType="after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P spid="33" grpId="0" animBg="1"/>
      <p:bldP spid="34" grpId="0" animBg="1"/>
      <p:bldP spid="35" grpId="0" animBg="1"/>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2016224"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主要贡献与创新</a:t>
            </a:r>
          </a:p>
        </p:txBody>
      </p:sp>
      <p:sp>
        <p:nvSpPr>
          <p:cNvPr id="5" name="Oval 98"/>
          <p:cNvSpPr>
            <a:spLocks noChangeArrowheads="1"/>
          </p:cNvSpPr>
          <p:nvPr/>
        </p:nvSpPr>
        <p:spPr bwMode="auto">
          <a:xfrm>
            <a:off x="3179979" y="1127540"/>
            <a:ext cx="1699993" cy="1690091"/>
          </a:xfrm>
          <a:prstGeom prst="ellipse">
            <a:avLst/>
          </a:prstGeom>
          <a:solidFill>
            <a:srgbClr val="23A5C3"/>
          </a:solidFill>
          <a:ln w="25400">
            <a:solidFill>
              <a:schemeClr val="bg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6" name="Oval 100"/>
          <p:cNvSpPr>
            <a:spLocks noChangeArrowheads="1"/>
          </p:cNvSpPr>
          <p:nvPr/>
        </p:nvSpPr>
        <p:spPr bwMode="auto">
          <a:xfrm>
            <a:off x="4444246" y="1041715"/>
            <a:ext cx="2112613" cy="2102710"/>
          </a:xfrm>
          <a:prstGeom prst="ellipse">
            <a:avLst/>
          </a:prstGeom>
          <a:solidFill>
            <a:srgbClr val="23A5C3"/>
          </a:solidFill>
          <a:ln w="19050">
            <a:solidFill>
              <a:schemeClr val="bg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smtClean="0">
              <a:ln>
                <a:noFill/>
              </a:ln>
              <a:solidFill>
                <a:schemeClr val="bg2">
                  <a:lumMod val="10000"/>
                </a:schemeClr>
              </a:solidFill>
              <a:effectLst/>
              <a:uLnTx/>
              <a:uFillTx/>
              <a:latin typeface="Calibri"/>
              <a:ea typeface="微软雅黑"/>
            </a:endParaRPr>
          </a:p>
        </p:txBody>
      </p:sp>
      <p:sp>
        <p:nvSpPr>
          <p:cNvPr id="7" name="Oval 101"/>
          <p:cNvSpPr>
            <a:spLocks noChangeArrowheads="1"/>
          </p:cNvSpPr>
          <p:nvPr/>
        </p:nvSpPr>
        <p:spPr bwMode="auto">
          <a:xfrm>
            <a:off x="3711433" y="2164041"/>
            <a:ext cx="1769314" cy="1775916"/>
          </a:xfrm>
          <a:prstGeom prst="ellipse">
            <a:avLst/>
          </a:prstGeom>
          <a:solidFill>
            <a:srgbClr val="23A5C3"/>
          </a:solidFill>
          <a:ln w="19050">
            <a:solidFill>
              <a:schemeClr val="bg1"/>
            </a:solid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a:solidFill>
                <a:schemeClr val="bg2">
                  <a:lumMod val="10000"/>
                </a:schemeClr>
              </a:solidFill>
              <a:latin typeface="Calibri"/>
              <a:ea typeface="微软雅黑"/>
            </a:endParaRPr>
          </a:p>
        </p:txBody>
      </p:sp>
      <p:cxnSp>
        <p:nvCxnSpPr>
          <p:cNvPr id="9" name="直接箭头连接符 8"/>
          <p:cNvCxnSpPr/>
          <p:nvPr/>
        </p:nvCxnSpPr>
        <p:spPr>
          <a:xfrm>
            <a:off x="6556859" y="1838896"/>
            <a:ext cx="1627094" cy="0"/>
          </a:xfrm>
          <a:prstGeom prst="straightConnector1">
            <a:avLst/>
          </a:prstGeom>
          <a:noFill/>
          <a:ln w="9525" cap="flat" cmpd="sng" algn="ctr">
            <a:solidFill>
              <a:srgbClr val="008DCB"/>
            </a:solidFill>
            <a:prstDash val="solid"/>
            <a:tailEnd type="arrow"/>
          </a:ln>
          <a:effectLst/>
        </p:spPr>
      </p:cxnSp>
      <p:sp>
        <p:nvSpPr>
          <p:cNvPr id="10" name="TextBox 9"/>
          <p:cNvSpPr txBox="1"/>
          <p:nvPr/>
        </p:nvSpPr>
        <p:spPr>
          <a:xfrm>
            <a:off x="6642328" y="915566"/>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cxnSp>
        <p:nvCxnSpPr>
          <p:cNvPr id="11" name="直接箭头连接符 10"/>
          <p:cNvCxnSpPr>
            <a:stCxn id="7" idx="4"/>
          </p:cNvCxnSpPr>
          <p:nvPr/>
        </p:nvCxnSpPr>
        <p:spPr>
          <a:xfrm>
            <a:off x="4596090" y="3939957"/>
            <a:ext cx="6602" cy="990851"/>
          </a:xfrm>
          <a:prstGeom prst="straightConnector1">
            <a:avLst/>
          </a:prstGeom>
          <a:noFill/>
          <a:ln w="9525" cap="flat" cmpd="sng" algn="ctr">
            <a:solidFill>
              <a:srgbClr val="008DCB"/>
            </a:solidFill>
            <a:prstDash val="solid"/>
            <a:tailEnd type="arrow"/>
          </a:ln>
          <a:effectLst/>
        </p:spPr>
      </p:cxnSp>
      <p:sp>
        <p:nvSpPr>
          <p:cNvPr id="12" name="TextBox 11"/>
          <p:cNvSpPr txBox="1"/>
          <p:nvPr/>
        </p:nvSpPr>
        <p:spPr>
          <a:xfrm>
            <a:off x="4716016" y="3939957"/>
            <a:ext cx="1804013" cy="867930"/>
          </a:xfrm>
          <a:prstGeom prst="rect">
            <a:avLst/>
          </a:prstGeom>
          <a:noFill/>
        </p:spPr>
        <p:txBody>
          <a:bodyPr wrap="square" rtlCol="0">
            <a:spAutoFit/>
          </a:bodyPr>
          <a:lstStyle/>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en-US" altLang="zh-CN" sz="1400" b="1" dirty="0" smtClean="0">
              <a:solidFill>
                <a:schemeClr val="bg2">
                  <a:lumMod val="10000"/>
                </a:schemeClr>
              </a:solidFill>
              <a:latin typeface="Calibri"/>
              <a:ea typeface="微软雅黑"/>
            </a:endParaRP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p>
          <a:p>
            <a:pPr fontAlgn="auto">
              <a:lnSpc>
                <a:spcPct val="120000"/>
              </a:lnSpc>
              <a:spcBef>
                <a:spcPts val="0"/>
              </a:spcBef>
              <a:spcAft>
                <a:spcPts val="0"/>
              </a:spcAft>
            </a:pPr>
            <a:r>
              <a:rPr lang="zh-CN" altLang="en-US" sz="1400" b="1" dirty="0" smtClean="0">
                <a:solidFill>
                  <a:schemeClr val="bg2">
                    <a:lumMod val="10000"/>
                  </a:schemeClr>
                </a:solidFill>
                <a:latin typeface="Calibri"/>
                <a:ea typeface="微软雅黑"/>
              </a:rPr>
              <a:t>添加文本说明内容</a:t>
            </a:r>
            <a:endParaRPr lang="zh-CN" altLang="en-US" sz="1400" b="1" dirty="0">
              <a:solidFill>
                <a:schemeClr val="bg2">
                  <a:lumMod val="10000"/>
                </a:schemeClr>
              </a:solidFill>
              <a:latin typeface="Calibri"/>
              <a:ea typeface="微软雅黑"/>
            </a:endParaRPr>
          </a:p>
        </p:txBody>
      </p:sp>
      <p:cxnSp>
        <p:nvCxnSpPr>
          <p:cNvPr id="13" name="直接箭头连接符 12"/>
          <p:cNvCxnSpPr/>
          <p:nvPr/>
        </p:nvCxnSpPr>
        <p:spPr>
          <a:xfrm flipH="1">
            <a:off x="1403648" y="2032003"/>
            <a:ext cx="1776331" cy="0"/>
          </a:xfrm>
          <a:prstGeom prst="straightConnector1">
            <a:avLst/>
          </a:prstGeom>
          <a:noFill/>
          <a:ln w="9525" cap="flat" cmpd="sng" algn="ctr">
            <a:solidFill>
              <a:srgbClr val="008DCB"/>
            </a:solidFill>
            <a:prstDash val="solid"/>
            <a:tailEnd type="arrow"/>
          </a:ln>
          <a:effectLst/>
        </p:spPr>
      </p:cxnSp>
      <p:sp>
        <p:nvSpPr>
          <p:cNvPr id="14" name="TextBox 13"/>
          <p:cNvSpPr txBox="1"/>
          <p:nvPr/>
        </p:nvSpPr>
        <p:spPr>
          <a:xfrm>
            <a:off x="1600254" y="1096541"/>
            <a:ext cx="1541625" cy="923330"/>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smtClean="0">
                <a:solidFill>
                  <a:schemeClr val="bg2">
                    <a:lumMod val="10000"/>
                  </a:schemeClr>
                </a:solidFill>
                <a:latin typeface="Calibri"/>
                <a:ea typeface="微软雅黑"/>
              </a:rPr>
              <a:t>添加文本说明内容</a:t>
            </a:r>
            <a:endParaRPr lang="zh-CN" altLang="en-US" sz="1200" dirty="0">
              <a:solidFill>
                <a:schemeClr val="bg2">
                  <a:lumMod val="10000"/>
                </a:schemeClr>
              </a:solidFill>
              <a:latin typeface="Calibri"/>
              <a:ea typeface="微软雅黑"/>
            </a:endParaRPr>
          </a:p>
        </p:txBody>
      </p:sp>
      <p:sp>
        <p:nvSpPr>
          <p:cNvPr id="15" name="TextBox 14"/>
          <p:cNvSpPr txBox="1"/>
          <p:nvPr/>
        </p:nvSpPr>
        <p:spPr>
          <a:xfrm>
            <a:off x="3538488" y="1650687"/>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1</a:t>
            </a:r>
            <a:endParaRPr lang="zh-CN" altLang="en-US" sz="2000" b="1" dirty="0">
              <a:solidFill>
                <a:schemeClr val="bg1"/>
              </a:solidFill>
              <a:latin typeface="微软雅黑" pitchFamily="34" charset="-122"/>
              <a:ea typeface="微软雅黑" pitchFamily="34" charset="-122"/>
            </a:endParaRPr>
          </a:p>
        </p:txBody>
      </p:sp>
      <p:sp>
        <p:nvSpPr>
          <p:cNvPr id="16" name="TextBox 15"/>
          <p:cNvSpPr txBox="1"/>
          <p:nvPr/>
        </p:nvSpPr>
        <p:spPr>
          <a:xfrm>
            <a:off x="5148064" y="1772530"/>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rgbClr val="FFFFFF"/>
                </a:solidFill>
                <a:latin typeface="微软雅黑" pitchFamily="34" charset="-122"/>
                <a:ea typeface="微软雅黑" pitchFamily="34" charset="-122"/>
              </a:rPr>
              <a:t>项目</a:t>
            </a:r>
            <a:r>
              <a:rPr lang="en-US" altLang="zh-CN" sz="2000" b="1" dirty="0" smtClean="0">
                <a:solidFill>
                  <a:srgbClr val="FFFFFF"/>
                </a:solidFill>
                <a:latin typeface="微软雅黑" pitchFamily="34" charset="-122"/>
                <a:ea typeface="微软雅黑" pitchFamily="34" charset="-122"/>
              </a:rPr>
              <a:t>2</a:t>
            </a:r>
            <a:endParaRPr lang="zh-CN" altLang="en-US" sz="2000" b="1" dirty="0">
              <a:solidFill>
                <a:srgbClr val="FFFFFF"/>
              </a:solidFill>
              <a:latin typeface="微软雅黑" pitchFamily="34" charset="-122"/>
              <a:ea typeface="微软雅黑" pitchFamily="34" charset="-122"/>
            </a:endParaRPr>
          </a:p>
        </p:txBody>
      </p:sp>
      <p:sp>
        <p:nvSpPr>
          <p:cNvPr id="17" name="TextBox 16"/>
          <p:cNvSpPr txBox="1"/>
          <p:nvPr/>
        </p:nvSpPr>
        <p:spPr>
          <a:xfrm>
            <a:off x="4168611" y="2850078"/>
            <a:ext cx="880358" cy="400110"/>
          </a:xfrm>
          <a:prstGeom prst="rect">
            <a:avLst/>
          </a:prstGeom>
          <a:noFill/>
        </p:spPr>
        <p:txBody>
          <a:bodyPr wrap="square" rtlCol="0">
            <a:spAutoFit/>
          </a:bodyPr>
          <a:lstStyle/>
          <a:p>
            <a:pPr fontAlgn="auto">
              <a:spcBef>
                <a:spcPts val="0"/>
              </a:spcBef>
              <a:spcAft>
                <a:spcPts val="0"/>
              </a:spcAft>
            </a:pPr>
            <a:r>
              <a:rPr lang="zh-CN" altLang="en-US" sz="2000" b="1" dirty="0" smtClean="0">
                <a:solidFill>
                  <a:schemeClr val="bg1"/>
                </a:solidFill>
                <a:latin typeface="微软雅黑" pitchFamily="34" charset="-122"/>
                <a:ea typeface="微软雅黑" pitchFamily="34" charset="-122"/>
              </a:rPr>
              <a:t>项目</a:t>
            </a:r>
            <a:r>
              <a:rPr lang="en-US" altLang="zh-CN" sz="2000" b="1" dirty="0" smtClean="0">
                <a:solidFill>
                  <a:schemeClr val="bg1"/>
                </a:solidFill>
                <a:latin typeface="微软雅黑" pitchFamily="34" charset="-122"/>
                <a:ea typeface="微软雅黑" pitchFamily="34" charset="-122"/>
              </a:rPr>
              <a:t>3</a:t>
            </a:r>
            <a:endParaRPr lang="zh-CN" altLang="en-US" sz="2000" b="1" dirty="0">
              <a:solidFill>
                <a:schemeClr val="bg1"/>
              </a:solidFill>
              <a:latin typeface="微软雅黑" pitchFamily="34" charset="-122"/>
              <a:ea typeface="微软雅黑" pitchFamily="34" charset="-122"/>
            </a:endParaRPr>
          </a:p>
        </p:txBody>
      </p:sp>
      <p:sp>
        <p:nvSpPr>
          <p:cNvPr id="18" name="右弧形箭头 17"/>
          <p:cNvSpPr/>
          <p:nvPr/>
        </p:nvSpPr>
        <p:spPr>
          <a:xfrm rot="9229339">
            <a:off x="3020516" y="2636640"/>
            <a:ext cx="504056" cy="948336"/>
          </a:xfrm>
          <a:prstGeom prst="curvedLeftArrow">
            <a:avLst/>
          </a:prstGeom>
          <a:solidFill>
            <a:srgbClr val="23A5C3"/>
          </a:solidFill>
          <a:ln w="19050">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kern="0">
              <a:solidFill>
                <a:schemeClr val="bg2">
                  <a:lumMod val="10000"/>
                </a:schemeClr>
              </a:solidFill>
              <a:latin typeface="Calibri"/>
              <a:ea typeface="微软雅黑"/>
            </a:endParaRPr>
          </a:p>
        </p:txBody>
      </p:sp>
      <p:sp>
        <p:nvSpPr>
          <p:cNvPr id="19" name="TextBox 18"/>
          <p:cNvSpPr txBox="1"/>
          <p:nvPr/>
        </p:nvSpPr>
        <p:spPr>
          <a:xfrm>
            <a:off x="1763688" y="3150155"/>
            <a:ext cx="1354634" cy="338554"/>
          </a:xfrm>
          <a:prstGeom prst="rect">
            <a:avLst/>
          </a:prstGeom>
          <a:noFill/>
        </p:spPr>
        <p:txBody>
          <a:bodyPr wrap="square" rtlCol="0">
            <a:spAutoFit/>
          </a:bodyPr>
          <a:lstStyle/>
          <a:p>
            <a:pPr algn="ctr" fontAlgn="auto">
              <a:spcBef>
                <a:spcPts val="0"/>
              </a:spcBef>
              <a:spcAft>
                <a:spcPts val="0"/>
              </a:spcAft>
            </a:pPr>
            <a:r>
              <a:rPr lang="zh-CN" altLang="en-US" sz="1600" b="1" dirty="0" smtClean="0">
                <a:solidFill>
                  <a:schemeClr val="bg2">
                    <a:lumMod val="10000"/>
                  </a:schemeClr>
                </a:solidFill>
                <a:latin typeface="Broadway BT"/>
                <a:ea typeface="微软雅黑"/>
              </a:rPr>
              <a:t>补充性文字</a:t>
            </a:r>
            <a:endParaRPr lang="zh-CN" altLang="en-US" sz="1600" b="1" dirty="0">
              <a:solidFill>
                <a:schemeClr val="bg2">
                  <a:lumMod val="10000"/>
                </a:schemeClr>
              </a:solidFill>
              <a:latin typeface="Broadway BT"/>
              <a:ea typeface="微软雅黑"/>
            </a:endParaRPr>
          </a:p>
        </p:txBody>
      </p:sp>
    </p:spTree>
    <p:extLst>
      <p:ext uri="{BB962C8B-B14F-4D97-AF65-F5344CB8AC3E}">
        <p14:creationId xmlns:p14="http://schemas.microsoft.com/office/powerpoint/2010/main" val="51183249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3" presetClass="entr" presetSubtype="32"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4*#ppt_w"/>
                                          </p:val>
                                        </p:tav>
                                        <p:tav tm="100000">
                                          <p:val>
                                            <p:strVal val="#ppt_w"/>
                                          </p:val>
                                        </p:tav>
                                      </p:tavLst>
                                    </p:anim>
                                    <p:anim calcmode="lin" valueType="num">
                                      <p:cBhvr>
                                        <p:cTn id="15" dur="500" fill="hold"/>
                                        <p:tgtEl>
                                          <p:spTgt spid="6"/>
                                        </p:tgtEl>
                                        <p:attrNameLst>
                                          <p:attrName>ppt_h</p:attrName>
                                        </p:attrNameLst>
                                      </p:cBhvr>
                                      <p:tavLst>
                                        <p:tav tm="0">
                                          <p:val>
                                            <p:strVal val="4*#ppt_h"/>
                                          </p:val>
                                        </p:tav>
                                        <p:tav tm="100000">
                                          <p:val>
                                            <p:strVal val="#ppt_h"/>
                                          </p:val>
                                        </p:tav>
                                      </p:tavLst>
                                    </p:anim>
                                  </p:childTnLst>
                                </p:cTn>
                              </p:par>
                              <p:par>
                                <p:cTn id="16" presetID="23" presetClass="entr" presetSubtype="32" fill="hold" grpId="0" nodeType="withEffect">
                                  <p:stCondLst>
                                    <p:cond delay="25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4*#ppt_w"/>
                                          </p:val>
                                        </p:tav>
                                        <p:tav tm="100000">
                                          <p:val>
                                            <p:strVal val="#ppt_w"/>
                                          </p:val>
                                        </p:tav>
                                      </p:tavLst>
                                    </p:anim>
                                    <p:anim calcmode="lin" valueType="num">
                                      <p:cBhvr>
                                        <p:cTn id="19" dur="500" fill="hold"/>
                                        <p:tgtEl>
                                          <p:spTgt spid="5"/>
                                        </p:tgtEl>
                                        <p:attrNameLst>
                                          <p:attrName>ppt_h</p:attrName>
                                        </p:attrNameLst>
                                      </p:cBhvr>
                                      <p:tavLst>
                                        <p:tav tm="0">
                                          <p:val>
                                            <p:strVal val="4*#ppt_h"/>
                                          </p:val>
                                        </p:tav>
                                        <p:tav tm="100000">
                                          <p:val>
                                            <p:strVal val="#ppt_h"/>
                                          </p:val>
                                        </p:tav>
                                      </p:tavLst>
                                    </p:anim>
                                  </p:childTnLst>
                                </p:cTn>
                              </p:par>
                              <p:par>
                                <p:cTn id="20" presetID="23" presetClass="entr" presetSubtype="32"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 calcmode="lin" valueType="num">
                                      <p:cBhvr>
                                        <p:cTn id="22" dur="250" fill="hold"/>
                                        <p:tgtEl>
                                          <p:spTgt spid="7"/>
                                        </p:tgtEl>
                                        <p:attrNameLst>
                                          <p:attrName>ppt_w</p:attrName>
                                        </p:attrNameLst>
                                      </p:cBhvr>
                                      <p:tavLst>
                                        <p:tav tm="0">
                                          <p:val>
                                            <p:strVal val="4*#ppt_w"/>
                                          </p:val>
                                        </p:tav>
                                        <p:tav tm="100000">
                                          <p:val>
                                            <p:strVal val="#ppt_w"/>
                                          </p:val>
                                        </p:tav>
                                      </p:tavLst>
                                    </p:anim>
                                    <p:anim calcmode="lin" valueType="num">
                                      <p:cBhvr>
                                        <p:cTn id="23" dur="250" fill="hold"/>
                                        <p:tgtEl>
                                          <p:spTgt spid="7"/>
                                        </p:tgtEl>
                                        <p:attrNameLst>
                                          <p:attrName>ppt_h</p:attrName>
                                        </p:attrNameLst>
                                      </p:cBhvr>
                                      <p:tavLst>
                                        <p:tav tm="0">
                                          <p:val>
                                            <p:strVal val="4*#ppt_h"/>
                                          </p:val>
                                        </p:tav>
                                        <p:tav tm="100000">
                                          <p:val>
                                            <p:strVal val="#ppt_h"/>
                                          </p:val>
                                        </p:tav>
                                      </p:tavLst>
                                    </p:anim>
                                  </p:childTnLst>
                                </p:cTn>
                              </p:par>
                            </p:childTnLst>
                          </p:cTn>
                        </p:par>
                        <p:par>
                          <p:cTn id="24" fill="hold">
                            <p:stCondLst>
                              <p:cond delay="1450"/>
                            </p:stCondLst>
                            <p:childTnLst>
                              <p:par>
                                <p:cTn id="25" presetID="49" presetClass="entr" presetSubtype="0" decel="10000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 calcmode="lin" valueType="num">
                                      <p:cBhvr>
                                        <p:cTn id="29" dur="500" fill="hold"/>
                                        <p:tgtEl>
                                          <p:spTgt spid="15"/>
                                        </p:tgtEl>
                                        <p:attrNameLst>
                                          <p:attrName>style.rotation</p:attrName>
                                        </p:attrNameLst>
                                      </p:cBhvr>
                                      <p:tavLst>
                                        <p:tav tm="0">
                                          <p:val>
                                            <p:fltVal val="360"/>
                                          </p:val>
                                        </p:tav>
                                        <p:tav tm="100000">
                                          <p:val>
                                            <p:fltVal val="0"/>
                                          </p:val>
                                        </p:tav>
                                      </p:tavLst>
                                    </p:anim>
                                    <p:animEffect transition="in" filter="fade">
                                      <p:cBhvr>
                                        <p:cTn id="30" dur="500"/>
                                        <p:tgtEl>
                                          <p:spTgt spid="15"/>
                                        </p:tgtEl>
                                      </p:cBhvr>
                                    </p:animEffect>
                                  </p:childTnLst>
                                </p:cTn>
                              </p:par>
                              <p:par>
                                <p:cTn id="31" presetID="49" presetClass="entr" presetSubtype="0" decel="10000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 calcmode="lin" valueType="num">
                                      <p:cBhvr>
                                        <p:cTn id="35" dur="500" fill="hold"/>
                                        <p:tgtEl>
                                          <p:spTgt spid="17"/>
                                        </p:tgtEl>
                                        <p:attrNameLst>
                                          <p:attrName>style.rotation</p:attrName>
                                        </p:attrNameLst>
                                      </p:cBhvr>
                                      <p:tavLst>
                                        <p:tav tm="0">
                                          <p:val>
                                            <p:fltVal val="360"/>
                                          </p:val>
                                        </p:tav>
                                        <p:tav tm="100000">
                                          <p:val>
                                            <p:fltVal val="0"/>
                                          </p:val>
                                        </p:tav>
                                      </p:tavLst>
                                    </p:anim>
                                    <p:animEffect transition="in" filter="fade">
                                      <p:cBhvr>
                                        <p:cTn id="36" dur="500"/>
                                        <p:tgtEl>
                                          <p:spTgt spid="17"/>
                                        </p:tgtEl>
                                      </p:cBhvr>
                                    </p:animEffect>
                                  </p:childTnLst>
                                </p:cTn>
                              </p:par>
                              <p:par>
                                <p:cTn id="37" presetID="49" presetClass="entr" presetSubtype="0" decel="10000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 calcmode="lin" valueType="num">
                                      <p:cBhvr>
                                        <p:cTn id="41" dur="500" fill="hold"/>
                                        <p:tgtEl>
                                          <p:spTgt spid="16"/>
                                        </p:tgtEl>
                                        <p:attrNameLst>
                                          <p:attrName>style.rotation</p:attrName>
                                        </p:attrNameLst>
                                      </p:cBhvr>
                                      <p:tavLst>
                                        <p:tav tm="0">
                                          <p:val>
                                            <p:fltVal val="360"/>
                                          </p:val>
                                        </p:tav>
                                        <p:tav tm="100000">
                                          <p:val>
                                            <p:fltVal val="0"/>
                                          </p:val>
                                        </p:tav>
                                      </p:tavLst>
                                    </p:anim>
                                    <p:animEffect transition="in" filter="fade">
                                      <p:cBhvr>
                                        <p:cTn id="42" dur="500"/>
                                        <p:tgtEl>
                                          <p:spTgt spid="16"/>
                                        </p:tgtEl>
                                      </p:cBhvr>
                                    </p:animEffect>
                                  </p:childTnLst>
                                </p:cTn>
                              </p:par>
                            </p:childTnLst>
                          </p:cTn>
                        </p:par>
                        <p:par>
                          <p:cTn id="43" fill="hold">
                            <p:stCondLst>
                              <p:cond delay="1950"/>
                            </p:stCondLst>
                            <p:childTnLst>
                              <p:par>
                                <p:cTn id="44" presetID="22" presetClass="entr" presetSubtype="8" fill="hold"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par>
                                <p:cTn id="47" presetID="22" presetClass="entr" presetSubtype="1"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up)">
                                      <p:cBhvr>
                                        <p:cTn id="49" dur="500"/>
                                        <p:tgtEl>
                                          <p:spTgt spid="11"/>
                                        </p:tgtEl>
                                      </p:cBhvr>
                                    </p:animEffect>
                                  </p:childTnLst>
                                </p:cTn>
                              </p:par>
                              <p:par>
                                <p:cTn id="50" presetID="22" presetClass="entr" presetSubtype="2"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right)">
                                      <p:cBhvr>
                                        <p:cTn id="52" dur="500"/>
                                        <p:tgtEl>
                                          <p:spTgt spid="13"/>
                                        </p:tgtEl>
                                      </p:cBhvr>
                                    </p:animEffect>
                                  </p:childTnLst>
                                </p:cTn>
                              </p:par>
                            </p:childTnLst>
                          </p:cTn>
                        </p:par>
                        <p:par>
                          <p:cTn id="53" fill="hold">
                            <p:stCondLst>
                              <p:cond delay="2450"/>
                            </p:stCondLst>
                            <p:childTnLst>
                              <p:par>
                                <p:cTn id="54" presetID="22" presetClass="entr" presetSubtype="2"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500"/>
                                        <p:tgtEl>
                                          <p:spTgt spid="14"/>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right)">
                                      <p:cBhvr>
                                        <p:cTn id="59" dur="500"/>
                                        <p:tgtEl>
                                          <p:spTgt spid="12"/>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right)">
                                      <p:cBhvr>
                                        <p:cTn id="62" dur="500"/>
                                        <p:tgtEl>
                                          <p:spTgt spid="10"/>
                                        </p:tgtEl>
                                      </p:cBhvr>
                                    </p:animEffect>
                                  </p:childTnLst>
                                </p:cTn>
                              </p:par>
                            </p:childTnLst>
                          </p:cTn>
                        </p:par>
                        <p:par>
                          <p:cTn id="63" fill="hold">
                            <p:stCondLst>
                              <p:cond delay="2950"/>
                            </p:stCondLst>
                            <p:childTnLst>
                              <p:par>
                                <p:cTn id="64" presetID="22" presetClass="entr" presetSubtype="4"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down)">
                                      <p:cBhvr>
                                        <p:cTn id="66" dur="500"/>
                                        <p:tgtEl>
                                          <p:spTgt spid="18"/>
                                        </p:tgtEl>
                                      </p:cBhvr>
                                    </p:animEffect>
                                  </p:childTnLst>
                                </p:cTn>
                              </p:par>
                            </p:childTnLst>
                          </p:cTn>
                        </p:par>
                        <p:par>
                          <p:cTn id="67" fill="hold">
                            <p:stCondLst>
                              <p:cond delay="3450"/>
                            </p:stCondLst>
                            <p:childTnLst>
                              <p:par>
                                <p:cTn id="68" presetID="16" presetClass="entr" presetSubtype="37"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barn(outVertical)">
                                      <p:cBhvr>
                                        <p:cTn id="7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p:bldP spid="12" grpId="0"/>
      <p:bldP spid="14" grpId="0"/>
      <p:bldP spid="15" grpId="0"/>
      <p:bldP spid="16" grpId="0"/>
      <p:bldP spid="17" grpId="0"/>
      <p:bldP spid="18"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a:off x="0" y="483518"/>
            <a:ext cx="9144000" cy="0"/>
          </a:xfrm>
          <a:prstGeom prst="line">
            <a:avLst/>
          </a:prstGeom>
          <a:ln w="19050">
            <a:solidFill>
              <a:srgbClr val="008ACA"/>
            </a:solidFill>
          </a:ln>
        </p:spPr>
        <p:style>
          <a:lnRef idx="1">
            <a:schemeClr val="accent1"/>
          </a:lnRef>
          <a:fillRef idx="0">
            <a:schemeClr val="accent1"/>
          </a:fillRef>
          <a:effectRef idx="0">
            <a:schemeClr val="accent1"/>
          </a:effectRef>
          <a:fontRef idx="minor">
            <a:schemeClr val="tx1"/>
          </a:fontRef>
        </p:style>
      </p:cxnSp>
      <p:sp>
        <p:nvSpPr>
          <p:cNvPr id="4" name="圆角矩形 3"/>
          <p:cNvSpPr/>
          <p:nvPr/>
        </p:nvSpPr>
        <p:spPr>
          <a:xfrm>
            <a:off x="611560" y="267494"/>
            <a:ext cx="1800200" cy="432048"/>
          </a:xfrm>
          <a:prstGeom prst="roundRect">
            <a:avLst/>
          </a:prstGeom>
          <a:solidFill>
            <a:srgbClr val="23A5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FFFFFF"/>
                </a:solidFill>
                <a:latin typeface="微软雅黑" pitchFamily="34" charset="-122"/>
                <a:ea typeface="微软雅黑" pitchFamily="34" charset="-122"/>
              </a:rPr>
              <a:t>研究意义</a:t>
            </a:r>
          </a:p>
        </p:txBody>
      </p:sp>
      <p:grpSp>
        <p:nvGrpSpPr>
          <p:cNvPr id="5" name="组合 4"/>
          <p:cNvGrpSpPr/>
          <p:nvPr/>
        </p:nvGrpSpPr>
        <p:grpSpPr>
          <a:xfrm>
            <a:off x="4755916" y="1563638"/>
            <a:ext cx="3294347" cy="1872851"/>
            <a:chOff x="4734037" y="2628379"/>
            <a:chExt cx="3294347" cy="1872851"/>
          </a:xfrm>
          <a:solidFill>
            <a:srgbClr val="008DCB"/>
          </a:solidFill>
        </p:grpSpPr>
        <p:sp>
          <p:nvSpPr>
            <p:cNvPr id="6" name="AutoShape 3"/>
            <p:cNvSpPr>
              <a:spLocks noChangeArrowheads="1"/>
            </p:cNvSpPr>
            <p:nvPr/>
          </p:nvSpPr>
          <p:spPr bwMode="gray">
            <a:xfrm>
              <a:off x="4734037" y="2628379"/>
              <a:ext cx="3294347" cy="1872851"/>
            </a:xfrm>
            <a:prstGeom prst="rightArrow">
              <a:avLst>
                <a:gd name="adj1" fmla="val 64000"/>
                <a:gd name="adj2" fmla="val 37599"/>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7" name="TextBox 11"/>
            <p:cNvSpPr txBox="1">
              <a:spLocks noChangeArrowheads="1"/>
            </p:cNvSpPr>
            <p:nvPr/>
          </p:nvSpPr>
          <p:spPr bwMode="auto">
            <a:xfrm flipH="1">
              <a:off x="5699417" y="3356992"/>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smtClean="0">
                  <a:solidFill>
                    <a:schemeClr val="bg1"/>
                  </a:solidFill>
                  <a:latin typeface="微软雅黑" pitchFamily="34" charset="-122"/>
                  <a:ea typeface="微软雅黑" pitchFamily="34" charset="-122"/>
                </a:rPr>
                <a:t>点击添加标题    </a:t>
              </a:r>
              <a:endParaRPr lang="en-US" altLang="zh-CN" sz="2000" b="1" kern="0" dirty="0" smtClean="0">
                <a:solidFill>
                  <a:schemeClr val="bg1"/>
                </a:solidFill>
                <a:latin typeface="微软雅黑" pitchFamily="34" charset="-122"/>
                <a:ea typeface="微软雅黑" pitchFamily="34" charset="-122"/>
              </a:endParaRPr>
            </a:p>
          </p:txBody>
        </p:sp>
      </p:grpSp>
      <p:sp>
        <p:nvSpPr>
          <p:cNvPr id="9" name="AutoShape 5"/>
          <p:cNvSpPr>
            <a:spLocks noChangeArrowheads="1"/>
          </p:cNvSpPr>
          <p:nvPr/>
        </p:nvSpPr>
        <p:spPr bwMode="auto">
          <a:xfrm>
            <a:off x="4757405" y="1907661"/>
            <a:ext cx="963892" cy="662685"/>
          </a:xfrm>
          <a:custGeom>
            <a:avLst/>
            <a:gdLst>
              <a:gd name="connsiteX0" fmla="*/ 0 w 959131"/>
              <a:gd name="connsiteY0" fmla="*/ 641255 h 641255"/>
              <a:gd name="connsiteX1" fmla="*/ 0 w 959131"/>
              <a:gd name="connsiteY1" fmla="*/ 0 h 641255"/>
              <a:gd name="connsiteX2" fmla="*/ 959131 w 959131"/>
              <a:gd name="connsiteY2" fmla="*/ 641255 h 641255"/>
              <a:gd name="connsiteX3" fmla="*/ 0 w 959131"/>
              <a:gd name="connsiteY3" fmla="*/ 641255 h 641255"/>
              <a:gd name="connsiteX0" fmla="*/ 0 w 963893"/>
              <a:gd name="connsiteY0" fmla="*/ 641255 h 655542"/>
              <a:gd name="connsiteX1" fmla="*/ 0 w 963893"/>
              <a:gd name="connsiteY1" fmla="*/ 0 h 655542"/>
              <a:gd name="connsiteX2" fmla="*/ 963893 w 963893"/>
              <a:gd name="connsiteY2" fmla="*/ 655542 h 655542"/>
              <a:gd name="connsiteX3" fmla="*/ 0 w 963893"/>
              <a:gd name="connsiteY3" fmla="*/ 641255 h 655542"/>
              <a:gd name="connsiteX0" fmla="*/ 0 w 963893"/>
              <a:gd name="connsiteY0" fmla="*/ 660305 h 660305"/>
              <a:gd name="connsiteX1" fmla="*/ 0 w 963893"/>
              <a:gd name="connsiteY1" fmla="*/ 0 h 660305"/>
              <a:gd name="connsiteX2" fmla="*/ 963893 w 963893"/>
              <a:gd name="connsiteY2" fmla="*/ 655542 h 660305"/>
              <a:gd name="connsiteX3" fmla="*/ 0 w 963893"/>
              <a:gd name="connsiteY3" fmla="*/ 660305 h 660305"/>
              <a:gd name="connsiteX0" fmla="*/ 0 w 966274"/>
              <a:gd name="connsiteY0" fmla="*/ 660305 h 660305"/>
              <a:gd name="connsiteX1" fmla="*/ 0 w 966274"/>
              <a:gd name="connsiteY1" fmla="*/ 0 h 660305"/>
              <a:gd name="connsiteX2" fmla="*/ 966274 w 966274"/>
              <a:gd name="connsiteY2" fmla="*/ 657923 h 660305"/>
              <a:gd name="connsiteX3" fmla="*/ 0 w 966274"/>
              <a:gd name="connsiteY3" fmla="*/ 660305 h 660305"/>
              <a:gd name="connsiteX0" fmla="*/ 0 w 959130"/>
              <a:gd name="connsiteY0" fmla="*/ 660305 h 660305"/>
              <a:gd name="connsiteX1" fmla="*/ 0 w 959130"/>
              <a:gd name="connsiteY1" fmla="*/ 0 h 660305"/>
              <a:gd name="connsiteX2" fmla="*/ 959130 w 959130"/>
              <a:gd name="connsiteY2" fmla="*/ 657923 h 660305"/>
              <a:gd name="connsiteX3" fmla="*/ 0 w 959130"/>
              <a:gd name="connsiteY3" fmla="*/ 660305 h 660305"/>
              <a:gd name="connsiteX0" fmla="*/ 0 w 963892"/>
              <a:gd name="connsiteY0" fmla="*/ 660305 h 662685"/>
              <a:gd name="connsiteX1" fmla="*/ 0 w 963892"/>
              <a:gd name="connsiteY1" fmla="*/ 0 h 662685"/>
              <a:gd name="connsiteX2" fmla="*/ 963892 w 963892"/>
              <a:gd name="connsiteY2" fmla="*/ 662685 h 662685"/>
              <a:gd name="connsiteX3" fmla="*/ 0 w 963892"/>
              <a:gd name="connsiteY3" fmla="*/ 660305 h 662685"/>
            </a:gdLst>
            <a:ahLst/>
            <a:cxnLst>
              <a:cxn ang="0">
                <a:pos x="connsiteX0" y="connsiteY0"/>
              </a:cxn>
              <a:cxn ang="0">
                <a:pos x="connsiteX1" y="connsiteY1"/>
              </a:cxn>
              <a:cxn ang="0">
                <a:pos x="connsiteX2" y="connsiteY2"/>
              </a:cxn>
              <a:cxn ang="0">
                <a:pos x="connsiteX3" y="connsiteY3"/>
              </a:cxn>
            </a:cxnLst>
            <a:rect l="l" t="t" r="r" b="b"/>
            <a:pathLst>
              <a:path w="963892" h="662685">
                <a:moveTo>
                  <a:pt x="0" y="660305"/>
                </a:moveTo>
                <a:lnTo>
                  <a:pt x="0" y="0"/>
                </a:lnTo>
                <a:lnTo>
                  <a:pt x="963892" y="662685"/>
                </a:lnTo>
                <a:lnTo>
                  <a:pt x="0" y="660305"/>
                </a:lnTo>
                <a:close/>
              </a:path>
            </a:pathLst>
          </a:custGeom>
          <a:solidFill>
            <a:srgbClr val="0064AE"/>
          </a:solidFill>
          <a:ln>
            <a:noFill/>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grpSp>
        <p:nvGrpSpPr>
          <p:cNvPr id="10" name="组合 9"/>
          <p:cNvGrpSpPr/>
          <p:nvPr/>
        </p:nvGrpSpPr>
        <p:grpSpPr>
          <a:xfrm>
            <a:off x="2851415" y="2569556"/>
            <a:ext cx="2865008" cy="1133894"/>
            <a:chOff x="2829536" y="3634297"/>
            <a:chExt cx="2865008" cy="1133894"/>
          </a:xfrm>
          <a:solidFill>
            <a:srgbClr val="008DCB"/>
          </a:solidFill>
        </p:grpSpPr>
        <p:sp>
          <p:nvSpPr>
            <p:cNvPr id="11" name="Rectangle 4"/>
            <p:cNvSpPr>
              <a:spLocks noChangeArrowheads="1"/>
            </p:cNvSpPr>
            <p:nvPr/>
          </p:nvSpPr>
          <p:spPr bwMode="gray">
            <a:xfrm>
              <a:off x="2829536" y="3634297"/>
              <a:ext cx="2865008" cy="1133894"/>
            </a:xfrm>
            <a:prstGeom prst="rect">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12" name="TextBox 11"/>
            <p:cNvSpPr txBox="1">
              <a:spLocks noChangeArrowheads="1"/>
            </p:cNvSpPr>
            <p:nvPr/>
          </p:nvSpPr>
          <p:spPr bwMode="auto">
            <a:xfrm flipH="1">
              <a:off x="3695549" y="3974399"/>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smtClean="0">
                  <a:solidFill>
                    <a:schemeClr val="bg1"/>
                  </a:solidFill>
                  <a:latin typeface="微软雅黑" pitchFamily="34" charset="-122"/>
                  <a:ea typeface="微软雅黑" pitchFamily="34" charset="-122"/>
                </a:rPr>
                <a:t>点击添加标题    </a:t>
              </a:r>
              <a:endParaRPr lang="en-US" altLang="zh-CN" sz="2000" b="1" kern="0" dirty="0" smtClean="0">
                <a:solidFill>
                  <a:schemeClr val="bg1"/>
                </a:solidFill>
                <a:latin typeface="微软雅黑" pitchFamily="34" charset="-122"/>
                <a:ea typeface="微软雅黑" pitchFamily="34" charset="-122"/>
              </a:endParaRPr>
            </a:p>
          </p:txBody>
        </p:sp>
      </p:grpSp>
      <p:sp>
        <p:nvSpPr>
          <p:cNvPr id="13" name="AutoShape 8"/>
          <p:cNvSpPr>
            <a:spLocks noChangeArrowheads="1"/>
          </p:cNvSpPr>
          <p:nvPr/>
        </p:nvSpPr>
        <p:spPr bwMode="auto">
          <a:xfrm>
            <a:off x="2851414" y="2570346"/>
            <a:ext cx="778871" cy="695135"/>
          </a:xfrm>
          <a:custGeom>
            <a:avLst/>
            <a:gdLst>
              <a:gd name="connsiteX0" fmla="*/ 0 w 820146"/>
              <a:gd name="connsiteY0" fmla="*/ 697675 h 697675"/>
              <a:gd name="connsiteX1" fmla="*/ 0 w 820146"/>
              <a:gd name="connsiteY1" fmla="*/ 0 h 697675"/>
              <a:gd name="connsiteX2" fmla="*/ 820146 w 820146"/>
              <a:gd name="connsiteY2" fmla="*/ 697675 h 697675"/>
              <a:gd name="connsiteX3" fmla="*/ 0 w 820146"/>
              <a:gd name="connsiteY3" fmla="*/ 697675 h 697675"/>
              <a:gd name="connsiteX0" fmla="*/ 0 w 778871"/>
              <a:gd name="connsiteY0" fmla="*/ 697675 h 697675"/>
              <a:gd name="connsiteX1" fmla="*/ 0 w 778871"/>
              <a:gd name="connsiteY1" fmla="*/ 0 h 697675"/>
              <a:gd name="connsiteX2" fmla="*/ 778871 w 778871"/>
              <a:gd name="connsiteY2" fmla="*/ 678625 h 697675"/>
              <a:gd name="connsiteX3" fmla="*/ 0 w 778871"/>
              <a:gd name="connsiteY3" fmla="*/ 697675 h 697675"/>
              <a:gd name="connsiteX0" fmla="*/ 0 w 778871"/>
              <a:gd name="connsiteY0" fmla="*/ 672275 h 678625"/>
              <a:gd name="connsiteX1" fmla="*/ 0 w 778871"/>
              <a:gd name="connsiteY1" fmla="*/ 0 h 678625"/>
              <a:gd name="connsiteX2" fmla="*/ 778871 w 778871"/>
              <a:gd name="connsiteY2" fmla="*/ 678625 h 678625"/>
              <a:gd name="connsiteX3" fmla="*/ 0 w 778871"/>
              <a:gd name="connsiteY3" fmla="*/ 672275 h 678625"/>
              <a:gd name="connsiteX0" fmla="*/ 0 w 778871"/>
              <a:gd name="connsiteY0" fmla="*/ 672275 h 678625"/>
              <a:gd name="connsiteX1" fmla="*/ 0 w 778871"/>
              <a:gd name="connsiteY1" fmla="*/ 0 h 678625"/>
              <a:gd name="connsiteX2" fmla="*/ 778871 w 778871"/>
              <a:gd name="connsiteY2" fmla="*/ 678625 h 678625"/>
              <a:gd name="connsiteX3" fmla="*/ 0 w 778871"/>
              <a:gd name="connsiteY3" fmla="*/ 672275 h 678625"/>
              <a:gd name="connsiteX0" fmla="*/ 0 w 778871"/>
              <a:gd name="connsiteY0" fmla="*/ 695135 h 695135"/>
              <a:gd name="connsiteX1" fmla="*/ 0 w 778871"/>
              <a:gd name="connsiteY1" fmla="*/ 0 h 695135"/>
              <a:gd name="connsiteX2" fmla="*/ 778871 w 778871"/>
              <a:gd name="connsiteY2" fmla="*/ 678625 h 695135"/>
              <a:gd name="connsiteX3" fmla="*/ 0 w 778871"/>
              <a:gd name="connsiteY3" fmla="*/ 695135 h 695135"/>
            </a:gdLst>
            <a:ahLst/>
            <a:cxnLst>
              <a:cxn ang="0">
                <a:pos x="connsiteX0" y="connsiteY0"/>
              </a:cxn>
              <a:cxn ang="0">
                <a:pos x="connsiteX1" y="connsiteY1"/>
              </a:cxn>
              <a:cxn ang="0">
                <a:pos x="connsiteX2" y="connsiteY2"/>
              </a:cxn>
              <a:cxn ang="0">
                <a:pos x="connsiteX3" y="connsiteY3"/>
              </a:cxn>
            </a:cxnLst>
            <a:rect l="l" t="t" r="r" b="b"/>
            <a:pathLst>
              <a:path w="778871" h="695135">
                <a:moveTo>
                  <a:pt x="0" y="695135"/>
                </a:moveTo>
                <a:lnTo>
                  <a:pt x="0" y="0"/>
                </a:lnTo>
                <a:lnTo>
                  <a:pt x="778871" y="678625"/>
                </a:lnTo>
                <a:lnTo>
                  <a:pt x="0" y="695135"/>
                </a:lnTo>
                <a:close/>
              </a:path>
            </a:pathLst>
          </a:custGeom>
          <a:solidFill>
            <a:srgbClr val="0064AE"/>
          </a:solidFill>
          <a:ln>
            <a:noFill/>
          </a:ln>
        </p:spPr>
        <p:txBody>
          <a:bodyPr wrap="none"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grpSp>
        <p:nvGrpSpPr>
          <p:cNvPr id="14" name="组合 13"/>
          <p:cNvGrpSpPr/>
          <p:nvPr/>
        </p:nvGrpSpPr>
        <p:grpSpPr>
          <a:xfrm>
            <a:off x="1142318" y="3245213"/>
            <a:ext cx="2479705" cy="1135270"/>
            <a:chOff x="1120439" y="4309954"/>
            <a:chExt cx="2479705" cy="1135270"/>
          </a:xfrm>
          <a:solidFill>
            <a:srgbClr val="21BAFF"/>
          </a:solidFill>
        </p:grpSpPr>
        <p:sp>
          <p:nvSpPr>
            <p:cNvPr id="15" name="Rectangle 6"/>
            <p:cNvSpPr>
              <a:spLocks noChangeArrowheads="1"/>
            </p:cNvSpPr>
            <p:nvPr/>
          </p:nvSpPr>
          <p:spPr bwMode="gray">
            <a:xfrm>
              <a:off x="1120439" y="4309954"/>
              <a:ext cx="2479705" cy="1135270"/>
            </a:xfrm>
            <a:prstGeom prst="rect">
              <a:avLst/>
            </a:prstGeom>
            <a:grpFill/>
            <a:ln w="25400" algn="ctr">
              <a:noFill/>
              <a:miter lim="800000"/>
              <a:headEnd/>
              <a:tailEnd/>
            </a:ln>
          </p:spPr>
          <p:txBody>
            <a:bodyPr lIns="45720" tIns="44450" rIns="45720" bIns="4445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smtClean="0">
                <a:ln>
                  <a:noFill/>
                </a:ln>
                <a:solidFill>
                  <a:sysClr val="windowText" lastClr="000000"/>
                </a:solidFill>
                <a:effectLst/>
                <a:uLnTx/>
                <a:uFillTx/>
              </a:endParaRPr>
            </a:p>
          </p:txBody>
        </p:sp>
        <p:sp>
          <p:nvSpPr>
            <p:cNvPr id="16" name="TextBox 11"/>
            <p:cNvSpPr txBox="1">
              <a:spLocks noChangeArrowheads="1"/>
            </p:cNvSpPr>
            <p:nvPr/>
          </p:nvSpPr>
          <p:spPr bwMode="auto">
            <a:xfrm flipH="1">
              <a:off x="1490153" y="4677534"/>
              <a:ext cx="1752902" cy="400110"/>
            </a:xfrm>
            <a:prstGeom prst="rect">
              <a:avLst/>
            </a:prstGeom>
            <a:grpFill/>
            <a:ln>
              <a:noFill/>
            </a:ln>
            <a:effectLs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defRPr/>
              </a:pPr>
              <a:r>
                <a:rPr lang="zh-CN" altLang="en-US" sz="2000" b="1" kern="0" dirty="0" smtClean="0">
                  <a:solidFill>
                    <a:schemeClr val="bg1"/>
                  </a:solidFill>
                  <a:latin typeface="微软雅黑" pitchFamily="34" charset="-122"/>
                  <a:ea typeface="微软雅黑" pitchFamily="34" charset="-122"/>
                </a:rPr>
                <a:t>点击添加标题    </a:t>
              </a:r>
              <a:endParaRPr lang="en-US" altLang="zh-CN" sz="2000" b="1" kern="0" dirty="0" smtClean="0">
                <a:solidFill>
                  <a:schemeClr val="bg1"/>
                </a:solidFill>
                <a:latin typeface="微软雅黑" pitchFamily="34" charset="-122"/>
                <a:ea typeface="微软雅黑" pitchFamily="34" charset="-122"/>
              </a:endParaRPr>
            </a:p>
          </p:txBody>
        </p:sp>
      </p:grpSp>
      <p:sp>
        <p:nvSpPr>
          <p:cNvPr id="17" name="Text Box 40"/>
          <p:cNvSpPr txBox="1">
            <a:spLocks noChangeArrowheads="1"/>
          </p:cNvSpPr>
          <p:nvPr/>
        </p:nvSpPr>
        <p:spPr bwMode="gray">
          <a:xfrm>
            <a:off x="956624" y="1465809"/>
            <a:ext cx="3255336" cy="846001"/>
          </a:xfrm>
          <a:prstGeom prst="rect">
            <a:avLst/>
          </a:prstGeom>
          <a:noFill/>
          <a:ln w="9525">
            <a:noFill/>
            <a:miter lim="800000"/>
            <a:headEnd/>
            <a:tailEnd/>
          </a:ln>
        </p:spPr>
        <p:txBody>
          <a:bodyPr wrap="square">
            <a:spAutoFit/>
          </a:bodyPr>
          <a:lstStyle/>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r>
              <a:rPr lang="zh-CN" altLang="en-US" sz="1400" kern="0" dirty="0" smtClean="0">
                <a:solidFill>
                  <a:schemeClr val="tx1">
                    <a:lumMod val="75000"/>
                    <a:lumOff val="25000"/>
                  </a:schemeClr>
                </a:solidFill>
                <a:latin typeface="微软雅黑" pitchFamily="34" charset="-122"/>
                <a:ea typeface="微软雅黑" pitchFamily="34" charset="-122"/>
              </a:rPr>
              <a:t>单击此处输入文字单击此处输入文字</a:t>
            </a:r>
          </a:p>
          <a:p>
            <a:pPr lvl="0">
              <a:lnSpc>
                <a:spcPct val="120000"/>
              </a:lnSpc>
              <a:defRPr/>
            </a:pPr>
            <a:endParaRPr lang="zh-CN" altLang="en-US" sz="1400" kern="0" dirty="0">
              <a:solidFill>
                <a:schemeClr val="tx1">
                  <a:lumMod val="75000"/>
                  <a:lumOff val="25000"/>
                </a:schemeClr>
              </a:solidFill>
              <a:latin typeface="微软雅黑" pitchFamily="34" charset="-122"/>
              <a:ea typeface="微软雅黑" pitchFamily="34" charset="-122"/>
            </a:endParaRPr>
          </a:p>
        </p:txBody>
      </p:sp>
      <p:sp>
        <p:nvSpPr>
          <p:cNvPr id="18" name="Rectangle 11"/>
          <p:cNvSpPr>
            <a:spLocks noChangeArrowheads="1"/>
          </p:cNvSpPr>
          <p:nvPr/>
        </p:nvSpPr>
        <p:spPr bwMode="gray">
          <a:xfrm>
            <a:off x="1030644" y="1088939"/>
            <a:ext cx="2500330" cy="358775"/>
          </a:xfrm>
          <a:prstGeom prst="rect">
            <a:avLst/>
          </a:prstGeom>
          <a:noFill/>
          <a:ln>
            <a:noFill/>
          </a:ln>
          <a:extLst/>
        </p:spPr>
        <p:txBody>
          <a:bodyPr lIns="0" tIns="0" rIns="0" bIns="0" anchor="ctr"/>
          <a:lstStyle/>
          <a:p>
            <a:pPr lvl="0">
              <a:lnSpc>
                <a:spcPct val="120000"/>
              </a:lnSpc>
              <a:defRPr/>
            </a:pPr>
            <a:r>
              <a:rPr lang="zh-CN" altLang="en-US" sz="2000" b="1" kern="0" dirty="0">
                <a:solidFill>
                  <a:schemeClr val="tx1">
                    <a:lumMod val="75000"/>
                    <a:lumOff val="25000"/>
                  </a:schemeClr>
                </a:solidFill>
                <a:latin typeface="微软雅黑" pitchFamily="34" charset="-122"/>
                <a:ea typeface="微软雅黑" pitchFamily="34" charset="-122"/>
              </a:rPr>
              <a:t>单击此处</a:t>
            </a:r>
            <a:r>
              <a:rPr lang="zh-CN" altLang="en-US" sz="2000" b="1" kern="0" dirty="0" smtClean="0">
                <a:solidFill>
                  <a:schemeClr val="tx1">
                    <a:lumMod val="75000"/>
                    <a:lumOff val="25000"/>
                  </a:schemeClr>
                </a:solidFill>
                <a:latin typeface="微软雅黑" pitchFamily="34" charset="-122"/>
                <a:ea typeface="微软雅黑" pitchFamily="34" charset="-122"/>
              </a:rPr>
              <a:t>输入小标题</a:t>
            </a:r>
            <a:endParaRPr lang="zh-CN" altLang="en-US" sz="2000" b="1" kern="0" dirty="0">
              <a:solidFill>
                <a:schemeClr val="tx1">
                  <a:lumMod val="75000"/>
                  <a:lumOff val="25000"/>
                </a:schemeClr>
              </a:solidFill>
              <a:latin typeface="微软雅黑" pitchFamily="34" charset="-122"/>
              <a:ea typeface="微软雅黑" pitchFamily="34" charset="-122"/>
            </a:endParaRPr>
          </a:p>
        </p:txBody>
      </p:sp>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1903" y="3857586"/>
            <a:ext cx="5046171" cy="920812"/>
          </a:xfrm>
          <a:prstGeom prst="rect">
            <a:avLst/>
          </a:prstGeom>
        </p:spPr>
      </p:pic>
    </p:spTree>
    <p:extLst>
      <p:ext uri="{BB962C8B-B14F-4D97-AF65-F5344CB8AC3E}">
        <p14:creationId xmlns:p14="http://schemas.microsoft.com/office/powerpoint/2010/main" val="511832498"/>
      </p:ext>
    </p:extLst>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6" presetClass="entr" presetSubtype="42" fill="hold" grpId="0" nodeType="withEffect">
                                  <p:stCondLst>
                                    <p:cond delay="20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7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300"/>
                                        <p:tgtEl>
                                          <p:spTgt spid="1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300"/>
                                        <p:tgtEl>
                                          <p:spTgt spid="13"/>
                                        </p:tgtEl>
                                      </p:cBhvr>
                                    </p:animEffect>
                                  </p:childTnLst>
                                </p:cTn>
                              </p:par>
                            </p:childTnLst>
                          </p:cTn>
                        </p:par>
                        <p:par>
                          <p:cTn id="19" fill="hold">
                            <p:stCondLst>
                              <p:cond delay="1300"/>
                            </p:stCondLst>
                            <p:childTnLst>
                              <p:par>
                                <p:cTn id="20" presetID="22" presetClass="entr" presetSubtype="8"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300"/>
                                        <p:tgtEl>
                                          <p:spTgt spid="10"/>
                                        </p:tgtEl>
                                      </p:cBhvr>
                                    </p:animEffect>
                                  </p:childTnLst>
                                </p:cTn>
                              </p:par>
                            </p:childTnLst>
                          </p:cTn>
                        </p:par>
                        <p:par>
                          <p:cTn id="23" fill="hold">
                            <p:stCondLst>
                              <p:cond delay="1600"/>
                            </p:stCondLst>
                            <p:childTnLst>
                              <p:par>
                                <p:cTn id="24" presetID="22" presetClass="entr" presetSubtype="4"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300"/>
                                        <p:tgtEl>
                                          <p:spTgt spid="9"/>
                                        </p:tgtEl>
                                      </p:cBhvr>
                                    </p:animEffect>
                                  </p:childTnLst>
                                </p:cTn>
                              </p:par>
                            </p:childTnLst>
                          </p:cTn>
                        </p:par>
                        <p:par>
                          <p:cTn id="27" fill="hold">
                            <p:stCondLst>
                              <p:cond delay="1900"/>
                            </p:stCondLst>
                            <p:childTnLst>
                              <p:par>
                                <p:cTn id="28" presetID="22" presetClass="entr" presetSubtype="8"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300"/>
                                        <p:tgtEl>
                                          <p:spTgt spid="5"/>
                                        </p:tgtEl>
                                      </p:cBhvr>
                                    </p:animEffect>
                                  </p:childTnLst>
                                </p:cTn>
                              </p:par>
                            </p:childTnLst>
                          </p:cTn>
                        </p:par>
                        <p:par>
                          <p:cTn id="31" fill="hold">
                            <p:stCondLst>
                              <p:cond delay="2200"/>
                            </p:stCondLst>
                            <p:childTnLst>
                              <p:par>
                                <p:cTn id="32" presetID="41" presetClass="entr" presetSubtype="0" fill="hold" grpId="0" nodeType="afterEffect">
                                  <p:stCondLst>
                                    <p:cond delay="0"/>
                                  </p:stCondLst>
                                  <p:iterate type="lt">
                                    <p:tmPct val="10000"/>
                                  </p:iterate>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18"/>
                                        </p:tgtEl>
                                        <p:attrNameLst>
                                          <p:attrName>ppt_y</p:attrName>
                                        </p:attrNameLst>
                                      </p:cBhvr>
                                      <p:tavLst>
                                        <p:tav tm="0">
                                          <p:val>
                                            <p:strVal val="#ppt_y"/>
                                          </p:val>
                                        </p:tav>
                                        <p:tav tm="100000">
                                          <p:val>
                                            <p:strVal val="#ppt_y"/>
                                          </p:val>
                                        </p:tav>
                                      </p:tavLst>
                                    </p:anim>
                                    <p:anim calcmode="lin" valueType="num">
                                      <p:cBhvr>
                                        <p:cTn id="3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18"/>
                                        </p:tgtEl>
                                      </p:cBhvr>
                                    </p:animEffect>
                                  </p:childTnLst>
                                </p:cTn>
                              </p:par>
                            </p:childTnLst>
                          </p:cTn>
                        </p:par>
                        <p:par>
                          <p:cTn id="39" fill="hold">
                            <p:stCondLst>
                              <p:cond delay="3100"/>
                            </p:stCondLst>
                            <p:childTnLst>
                              <p:par>
                                <p:cTn id="40" presetID="42" presetClass="entr" presetSubtype="0"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750"/>
                                        <p:tgtEl>
                                          <p:spTgt spid="17"/>
                                        </p:tgtEl>
                                      </p:cBhvr>
                                    </p:animEffect>
                                    <p:anim calcmode="lin" valueType="num">
                                      <p:cBhvr>
                                        <p:cTn id="43" dur="750" fill="hold"/>
                                        <p:tgtEl>
                                          <p:spTgt spid="17"/>
                                        </p:tgtEl>
                                        <p:attrNameLst>
                                          <p:attrName>ppt_x</p:attrName>
                                        </p:attrNameLst>
                                      </p:cBhvr>
                                      <p:tavLst>
                                        <p:tav tm="0">
                                          <p:val>
                                            <p:strVal val="#ppt_x"/>
                                          </p:val>
                                        </p:tav>
                                        <p:tav tm="100000">
                                          <p:val>
                                            <p:strVal val="#ppt_x"/>
                                          </p:val>
                                        </p:tav>
                                      </p:tavLst>
                                    </p:anim>
                                    <p:anim calcmode="lin" valueType="num">
                                      <p:cBhvr>
                                        <p:cTn id="44" dur="7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3" grpId="0" animBg="1"/>
      <p:bldP spid="17"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7"/>
          <p:cNvSpPr>
            <a:spLocks/>
          </p:cNvSpPr>
          <p:nvPr/>
        </p:nvSpPr>
        <p:spPr bwMode="auto">
          <a:xfrm>
            <a:off x="2623331" y="3411175"/>
            <a:ext cx="5405054" cy="960775"/>
          </a:xfrm>
          <a:custGeom>
            <a:avLst/>
            <a:gdLst>
              <a:gd name="T0" fmla="*/ 417 w 417"/>
              <a:gd name="T1" fmla="*/ 15 h 139"/>
              <a:gd name="T2" fmla="*/ 121 w 417"/>
              <a:gd name="T3" fmla="*/ 0 h 139"/>
              <a:gd name="T4" fmla="*/ 53 w 417"/>
              <a:gd name="T5" fmla="*/ 50 h 139"/>
              <a:gd name="T6" fmla="*/ 0 w 417"/>
              <a:gd name="T7" fmla="*/ 139 h 139"/>
              <a:gd name="T8" fmla="*/ 417 w 417"/>
              <a:gd name="T9" fmla="*/ 15 h 139"/>
              <a:gd name="connsiteX0" fmla="*/ 10000 w 10000"/>
              <a:gd name="connsiteY0" fmla="*/ 1373 h 10294"/>
              <a:gd name="connsiteX1" fmla="*/ 2902 w 10000"/>
              <a:gd name="connsiteY1" fmla="*/ 294 h 10294"/>
              <a:gd name="connsiteX2" fmla="*/ 775 w 10000"/>
              <a:gd name="connsiteY2" fmla="*/ 0 h 10294"/>
              <a:gd name="connsiteX3" fmla="*/ 0 w 10000"/>
              <a:gd name="connsiteY3" fmla="*/ 10294 h 10294"/>
              <a:gd name="connsiteX4" fmla="*/ 10000 w 10000"/>
              <a:gd name="connsiteY4" fmla="*/ 1373 h 10294"/>
              <a:gd name="connsiteX0" fmla="*/ 10000 w 10000"/>
              <a:gd name="connsiteY0" fmla="*/ 3673 h 12594"/>
              <a:gd name="connsiteX1" fmla="*/ 2902 w 10000"/>
              <a:gd name="connsiteY1" fmla="*/ 0 h 12594"/>
              <a:gd name="connsiteX2" fmla="*/ 775 w 10000"/>
              <a:gd name="connsiteY2" fmla="*/ 2300 h 12594"/>
              <a:gd name="connsiteX3" fmla="*/ 0 w 10000"/>
              <a:gd name="connsiteY3" fmla="*/ 12594 h 12594"/>
              <a:gd name="connsiteX4" fmla="*/ 10000 w 10000"/>
              <a:gd name="connsiteY4" fmla="*/ 3673 h 1259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 name="connsiteX0" fmla="*/ 10000 w 10000"/>
              <a:gd name="connsiteY0" fmla="*/ 4453 h 13374"/>
              <a:gd name="connsiteX1" fmla="*/ 2902 w 10000"/>
              <a:gd name="connsiteY1" fmla="*/ 780 h 13374"/>
              <a:gd name="connsiteX2" fmla="*/ 560 w 10000"/>
              <a:gd name="connsiteY2" fmla="*/ 0 h 13374"/>
              <a:gd name="connsiteX3" fmla="*/ 0 w 10000"/>
              <a:gd name="connsiteY3" fmla="*/ 13374 h 13374"/>
              <a:gd name="connsiteX4" fmla="*/ 10000 w 10000"/>
              <a:gd name="connsiteY4" fmla="*/ 4453 h 13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3374">
                <a:moveTo>
                  <a:pt x="10000" y="4453"/>
                </a:moveTo>
                <a:lnTo>
                  <a:pt x="2902" y="780"/>
                </a:lnTo>
                <a:lnTo>
                  <a:pt x="560" y="0"/>
                </a:lnTo>
                <a:cubicBezTo>
                  <a:pt x="403" y="3755"/>
                  <a:pt x="172" y="9295"/>
                  <a:pt x="0" y="13374"/>
                </a:cubicBezTo>
                <a:lnTo>
                  <a:pt x="10000" y="4453"/>
                </a:lnTo>
              </a:path>
            </a:pathLst>
          </a:custGeom>
          <a:solidFill>
            <a:srgbClr val="39BDDB">
              <a:alpha val="89804"/>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1210263" y="1376194"/>
            <a:ext cx="6779000" cy="2383324"/>
          </a:xfrm>
          <a:custGeom>
            <a:avLst/>
            <a:gdLst>
              <a:gd name="T0" fmla="*/ 0 w 523"/>
              <a:gd name="T1" fmla="*/ 157 h 182"/>
              <a:gd name="T2" fmla="*/ 7 w 523"/>
              <a:gd name="T3" fmla="*/ 12 h 182"/>
              <a:gd name="T4" fmla="*/ 519 w 523"/>
              <a:gd name="T5" fmla="*/ 0 h 182"/>
              <a:gd name="T6" fmla="*/ 523 w 523"/>
              <a:gd name="T7" fmla="*/ 182 h 182"/>
              <a:gd name="T8" fmla="*/ 0 w 523"/>
              <a:gd name="T9" fmla="*/ 157 h 182"/>
              <a:gd name="connsiteX0" fmla="*/ 0 w 10000"/>
              <a:gd name="connsiteY0" fmla="*/ 8626 h 10000"/>
              <a:gd name="connsiteX1" fmla="*/ 148 w 10000"/>
              <a:gd name="connsiteY1" fmla="*/ 1778 h 10000"/>
              <a:gd name="connsiteX2" fmla="*/ 9924 w 10000"/>
              <a:gd name="connsiteY2" fmla="*/ 0 h 10000"/>
              <a:gd name="connsiteX3" fmla="*/ 10000 w 10000"/>
              <a:gd name="connsiteY3" fmla="*/ 10000 h 10000"/>
              <a:gd name="connsiteX4" fmla="*/ 0 w 10000"/>
              <a:gd name="connsiteY4" fmla="*/ 862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8626"/>
                </a:moveTo>
                <a:cubicBezTo>
                  <a:pt x="49" y="6343"/>
                  <a:pt x="99" y="4061"/>
                  <a:pt x="148" y="1778"/>
                </a:cubicBezTo>
                <a:lnTo>
                  <a:pt x="9924" y="0"/>
                </a:lnTo>
                <a:cubicBezTo>
                  <a:pt x="9949" y="3333"/>
                  <a:pt x="9975" y="6667"/>
                  <a:pt x="10000" y="10000"/>
                </a:cubicBezTo>
                <a:lnTo>
                  <a:pt x="0" y="8626"/>
                </a:lnTo>
              </a:path>
            </a:pathLst>
          </a:custGeom>
          <a:solidFill>
            <a:srgbClr val="23A5C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TextBox 11"/>
          <p:cNvSpPr txBox="1"/>
          <p:nvPr/>
        </p:nvSpPr>
        <p:spPr>
          <a:xfrm>
            <a:off x="1229622" y="1074390"/>
            <a:ext cx="4134466" cy="523220"/>
          </a:xfrm>
          <a:prstGeom prst="rect">
            <a:avLst/>
          </a:prstGeom>
          <a:noFill/>
        </p:spPr>
        <p:txBody>
          <a:bodyPr wrap="none" rtlCol="0">
            <a:spAutoFit/>
          </a:bodyPr>
          <a:lstStyle/>
          <a:p>
            <a:r>
              <a:rPr lang="zh-CN" altLang="en-US" sz="2800" b="1" dirty="0">
                <a:solidFill>
                  <a:srgbClr val="23A5C3"/>
                </a:solidFill>
                <a:latin typeface="微软雅黑" pitchFamily="34" charset="-122"/>
                <a:ea typeface="微软雅黑" pitchFamily="34" charset="-122"/>
              </a:rPr>
              <a:t>绪论研究</a:t>
            </a:r>
            <a:r>
              <a:rPr lang="zh-CN" altLang="en-US" sz="2800" b="1" dirty="0" smtClean="0">
                <a:solidFill>
                  <a:srgbClr val="23A5C3"/>
                </a:solidFill>
                <a:latin typeface="微软雅黑" pitchFamily="34" charset="-122"/>
                <a:ea typeface="微软雅黑" pitchFamily="34" charset="-122"/>
              </a:rPr>
              <a:t>方法与</a:t>
            </a:r>
            <a:r>
              <a:rPr lang="zh-CN" altLang="en-US" sz="2800" b="1" dirty="0">
                <a:solidFill>
                  <a:srgbClr val="23A5C3"/>
                </a:solidFill>
                <a:latin typeface="微软雅黑" pitchFamily="34" charset="-122"/>
                <a:ea typeface="微软雅黑" pitchFamily="34" charset="-122"/>
              </a:rPr>
              <a:t>研究</a:t>
            </a:r>
            <a:r>
              <a:rPr lang="zh-CN" altLang="en-US" sz="2800" b="1" dirty="0" smtClean="0">
                <a:solidFill>
                  <a:srgbClr val="23A5C3"/>
                </a:solidFill>
                <a:latin typeface="微软雅黑" pitchFamily="34" charset="-122"/>
                <a:ea typeface="微软雅黑" pitchFamily="34" charset="-122"/>
              </a:rPr>
              <a:t>思路</a:t>
            </a:r>
            <a:endParaRPr lang="zh-CN" altLang="en-US" sz="2800" b="1" dirty="0">
              <a:solidFill>
                <a:srgbClr val="23A5C3"/>
              </a:solidFill>
              <a:latin typeface="微软雅黑" pitchFamily="34" charset="-122"/>
              <a:ea typeface="微软雅黑" pitchFamily="34" charset="-122"/>
            </a:endParaRPr>
          </a:p>
        </p:txBody>
      </p:sp>
      <p:sp>
        <p:nvSpPr>
          <p:cNvPr id="13" name="TextBox 12"/>
          <p:cNvSpPr txBox="1"/>
          <p:nvPr/>
        </p:nvSpPr>
        <p:spPr>
          <a:xfrm>
            <a:off x="1907704" y="2071520"/>
            <a:ext cx="1499128"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研究思路</a:t>
            </a:r>
            <a:endParaRPr lang="zh-CN" altLang="en-US" sz="2000" b="1" dirty="0">
              <a:solidFill>
                <a:srgbClr val="FFFFFF"/>
              </a:solidFill>
              <a:latin typeface="微软雅黑" pitchFamily="34" charset="-122"/>
              <a:ea typeface="微软雅黑" pitchFamily="34" charset="-122"/>
            </a:endParaRPr>
          </a:p>
        </p:txBody>
      </p:sp>
      <p:sp>
        <p:nvSpPr>
          <p:cNvPr id="15" name="TextBox 14"/>
          <p:cNvSpPr txBox="1"/>
          <p:nvPr/>
        </p:nvSpPr>
        <p:spPr>
          <a:xfrm>
            <a:off x="4238741" y="2067694"/>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采用某某某方案方法</a:t>
            </a:r>
            <a:endParaRPr lang="zh-CN" altLang="en-US" sz="2000" b="1" dirty="0">
              <a:solidFill>
                <a:srgbClr val="FFFFFF"/>
              </a:solidFill>
              <a:latin typeface="微软雅黑" pitchFamily="34" charset="-122"/>
              <a:ea typeface="微软雅黑" pitchFamily="34" charset="-122"/>
            </a:endParaRPr>
          </a:p>
        </p:txBody>
      </p:sp>
      <p:sp>
        <p:nvSpPr>
          <p:cNvPr id="16" name="TextBox 15"/>
          <p:cNvSpPr txBox="1"/>
          <p:nvPr/>
        </p:nvSpPr>
        <p:spPr>
          <a:xfrm>
            <a:off x="1921602" y="2676199"/>
            <a:ext cx="2781531" cy="400110"/>
          </a:xfrm>
          <a:prstGeom prst="rect">
            <a:avLst/>
          </a:prstGeom>
          <a:noFill/>
        </p:spPr>
        <p:txBody>
          <a:bodyPr wrap="none" rtlCol="0">
            <a:spAutoFit/>
          </a:bodyPr>
          <a:lstStyle/>
          <a:p>
            <a:pPr marL="285750" indent="-285750">
              <a:buFont typeface="Wingdings" pitchFamily="2" charset="2"/>
              <a:buChar char="Ø"/>
            </a:pPr>
            <a:r>
              <a:rPr lang="zh-CN" altLang="en-US" sz="2000" b="1" dirty="0" smtClean="0">
                <a:solidFill>
                  <a:srgbClr val="FFFFFF"/>
                </a:solidFill>
                <a:latin typeface="微软雅黑" pitchFamily="34" charset="-122"/>
                <a:ea typeface="微软雅黑" pitchFamily="34" charset="-122"/>
              </a:rPr>
              <a:t>研究方案可行性说明</a:t>
            </a:r>
            <a:endParaRPr lang="zh-CN" altLang="en-US" sz="2000" b="1" dirty="0">
              <a:solidFill>
                <a:srgbClr val="FFFFFF"/>
              </a:solidFill>
              <a:latin typeface="微软雅黑" pitchFamily="34" charset="-122"/>
              <a:ea typeface="微软雅黑" pitchFamily="34" charset="-122"/>
            </a:endParaRPr>
          </a:p>
        </p:txBody>
      </p:sp>
    </p:spTree>
    <p:extLst>
      <p:ext uri="{BB962C8B-B14F-4D97-AF65-F5344CB8AC3E}">
        <p14:creationId xmlns:p14="http://schemas.microsoft.com/office/powerpoint/2010/main" val="193890368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outVertical)">
                                      <p:cBhvr>
                                        <p:cTn id="15" dur="500"/>
                                        <p:tgtEl>
                                          <p:spTgt spid="12"/>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365</TotalTime>
  <Words>1941</Words>
  <Application>Microsoft Office PowerPoint</Application>
  <PresentationFormat>全屏显示(16:9)</PresentationFormat>
  <Paragraphs>274</Paragraphs>
  <Slides>30</Slides>
  <Notes>10</Notes>
  <HiddenSlides>0</HiddenSlides>
  <MMClips>1</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30</vt:i4>
      </vt:variant>
    </vt:vector>
  </HeadingPairs>
  <TitlesOfParts>
    <vt:vector size="44" baseType="lpstr">
      <vt:lpstr>Arial Unicode MS</vt:lpstr>
      <vt:lpstr>Broadway BT</vt:lpstr>
      <vt:lpstr>PMingLiU</vt:lpstr>
      <vt:lpstr>华康俪金黑W8</vt:lpstr>
      <vt:lpstr>华文黑体</vt:lpstr>
      <vt:lpstr>宋体</vt:lpstr>
      <vt:lpstr>微软雅黑</vt:lpstr>
      <vt:lpstr>Arial</vt:lpstr>
      <vt:lpstr>Calibri</vt:lpstr>
      <vt:lpstr>Calibri Light</vt:lpstr>
      <vt:lpstr>Impact</vt:lpstr>
      <vt:lpstr>Wingdings</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149</cp:revision>
  <dcterms:created xsi:type="dcterms:W3CDTF">2015-04-06T10:58:03Z</dcterms:created>
  <dcterms:modified xsi:type="dcterms:W3CDTF">2016-11-06T09:24:45Z</dcterms:modified>
  <cp:category>锐旗设计；https://9ppt.taobao.com</cp:category>
</cp:coreProperties>
</file>